
<file path=[Content_Types].xml><?xml version="1.0" encoding="utf-8"?>
<Types xmlns="http://schemas.openxmlformats.org/package/2006/content-types">
  <Override PartName="/ppt/slideLayouts/slideLayout307.xml" ContentType="application/vnd.openxmlformats-officedocument.presentationml.slideLayout+xml"/>
  <Override PartName="/ppt/slideLayouts/slideLayout638.xml" ContentType="application/vnd.openxmlformats-officedocument.presentationml.slideLayout+xml"/>
  <Override PartName="/ppt/slideLayouts/slideLayout824.xml" ContentType="application/vnd.openxmlformats-officedocument.presentationml.slideLayout+xml"/>
  <Override PartName="/ppt/slideLayouts/slideLayout969.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Layouts/slideLayout332.xml" ContentType="application/vnd.openxmlformats-officedocument.presentationml.slideLayout+xml"/>
  <Override PartName="/ppt/slideLayouts/slideLayout477.xml" ContentType="application/vnd.openxmlformats-officedocument.presentationml.slideLayout+xml"/>
  <Override PartName="/ppt/slideLayouts/slideLayout663.xml" ContentType="application/vnd.openxmlformats-officedocument.presentationml.slideLayout+xml"/>
  <Override PartName="/ppt/slideLayouts/slideLayout994.xml" ContentType="application/vnd.openxmlformats-officedocument.presentationml.slideLayout+xml"/>
  <Override PartName="/ppt/slideMasters/slideMaster55.xml" ContentType="application/vnd.openxmlformats-officedocument.presentationml.slideMaster+xml"/>
  <Override PartName="/ppt/slideLayouts/slideLayout2.xml" ContentType="application/vnd.openxmlformats-officedocument.presentationml.slideLayout+xml"/>
  <Override PartName="/ppt/slideLayouts/slideLayout171.xml" ContentType="application/vnd.openxmlformats-officedocument.presentationml.slideLayout+xml"/>
  <Override PartName="/ppt/slideLayouts/slideLayout408.xml" ContentType="application/vnd.openxmlformats-officedocument.presentationml.slideLayout+xml"/>
  <Override PartName="/ppt/slideLayouts/slideLayout739.xml" ContentType="application/vnd.openxmlformats-officedocument.presentationml.slideLayout+xml"/>
  <Default Extension="xml" ContentType="application/xml"/>
  <Override PartName="/ppt/slideLayouts/slideLayout24.xml" ContentType="application/vnd.openxmlformats-officedocument.presentationml.slideLayout+xml"/>
  <Override PartName="/ppt/slideLayouts/slideLayout247.xml" ContentType="application/vnd.openxmlformats-officedocument.presentationml.slideLayout+xml"/>
  <Override PartName="/ppt/slideLayouts/slideLayout578.xml" ContentType="application/vnd.openxmlformats-officedocument.presentationml.slideLayout+xml"/>
  <Override PartName="/ppt/theme/theme76.xml" ContentType="application/vnd.openxmlformats-officedocument.theme+xml"/>
  <Override PartName="/ppt/slideLayouts/slideLayout925.xml" ContentType="application/vnd.openxmlformats-officedocument.presentationml.slideLayout+xml"/>
  <Override PartName="/ppt/slideMasters/slideMaster80.xml" ContentType="application/vnd.openxmlformats-officedocument.presentationml.slideMaster+xml"/>
  <Override PartName="/ppt/slideLayouts/slideLayout102.xml" ContentType="application/vnd.openxmlformats-officedocument.presentationml.slideLayout+xml"/>
  <Override PartName="/ppt/slideLayouts/slideLayout433.xml" ContentType="application/vnd.openxmlformats-officedocument.presentationml.slideLayout+xml"/>
  <Override PartName="/ppt/slideLayouts/slideLayout764.xml" ContentType="application/vnd.openxmlformats-officedocument.presentationml.slideLayout+xml"/>
  <Override PartName="/ppt/slideMasters/slideMaster11.xml" ContentType="application/vnd.openxmlformats-officedocument.presentationml.slideMaster+xml"/>
  <Override PartName="/ppt/slideLayouts/slideLayout272.xml" ContentType="application/vnd.openxmlformats-officedocument.presentationml.slideLayout+xml"/>
  <Override PartName="/ppt/slideLayouts/slideLayout509.xml" ContentType="application/vnd.openxmlformats-officedocument.presentationml.slideLayout+xml"/>
  <Override PartName="/ppt/slideLayouts/slideLayout950.xml" ContentType="application/vnd.openxmlformats-officedocument.presentationml.slideLayout+xml"/>
  <Override PartName="/ppt/slideLayouts/slideLayout203.xml" ContentType="application/vnd.openxmlformats-officedocument.presentationml.slideLayout+xml"/>
  <Override PartName="/ppt/slideLayouts/slideLayout348.xml" ContentType="application/vnd.openxmlformats-officedocument.presentationml.slideLayout+xml"/>
  <Override PartName="/ppt/theme/theme32.xml" ContentType="application/vnd.openxmlformats-officedocument.theme+xml"/>
  <Override PartName="/ppt/slideLayouts/slideLayout679.xml" ContentType="application/vnd.openxmlformats-officedocument.presentationml.slideLayout+xml"/>
  <Override PartName="/ppt/slideLayouts/slideLayout187.xml" ContentType="application/vnd.openxmlformats-officedocument.presentationml.slideLayout+xml"/>
  <Override PartName="/ppt/slideLayouts/slideLayout373.xml" ContentType="application/vnd.openxmlformats-officedocument.presentationml.slideLayout+xml"/>
  <Override PartName="/ppt/slideLayouts/slideLayout534.xml" ContentType="application/vnd.openxmlformats-officedocument.presentationml.slideLayout+xml"/>
  <Override PartName="/ppt/slideLayouts/slideLayout720.xml" ContentType="application/vnd.openxmlformats-officedocument.presentationml.slideLayout+xml"/>
  <Override PartName="/ppt/slideLayouts/slideLayout865.xml" ContentType="application/vnd.openxmlformats-officedocument.presentationml.slideLayout+xml"/>
  <Default Extension="png" ContentType="image/png"/>
  <Override PartName="/ppt/slideLayouts/slideLayout118.xml" ContentType="application/vnd.openxmlformats-officedocument.presentationml.slideLayout+xml"/>
  <Override PartName="/ppt/slideLayouts/slideLayout890.xml" ContentType="application/vnd.openxmlformats-officedocument.presentationml.slideLayout+xml"/>
  <Override PartName="/ppt/slideLayouts/slideLayout1015.xml" ContentType="application/vnd.openxmlformats-officedocument.presentationml.slideLayout+xml"/>
  <Override PartName="/ppt/slideLayouts/slideLayout65.xml" ContentType="application/vnd.openxmlformats-officedocument.presentationml.slideLayout+xml"/>
  <Override PartName="/ppt/slideLayouts/slideLayout304.xml" ContentType="application/vnd.openxmlformats-officedocument.presentationml.slideLayout+xml"/>
  <Override PartName="/ppt/slideLayouts/slideLayout449.xml" ContentType="application/vnd.openxmlformats-officedocument.presentationml.slideLayout+xml"/>
  <Override PartName="/ppt/slideLayouts/slideLayout635.xml" ContentType="application/vnd.openxmlformats-officedocument.presentationml.slideLayout+xml"/>
  <Override PartName="/ppt/slideLayouts/slideLayout966.xml" ContentType="application/vnd.openxmlformats-officedocument.presentationml.slideLayout+xml"/>
  <Override PartName="/ppt/slideMasters/slideMaster27.xml" ContentType="application/vnd.openxmlformats-officedocument.presentationml.slideMaster+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288.xml" ContentType="application/vnd.openxmlformats-officedocument.presentationml.slideLayout+xml"/>
  <Override PartName="/ppt/slideLayouts/slideLayout474.xml" ContentType="application/vnd.openxmlformats-officedocument.presentationml.slideLayout+xml"/>
  <Override PartName="/ppt/slideLayouts/slideLayout821.xml" ContentType="application/vnd.openxmlformats-officedocument.presentationml.slideLayout+xml"/>
  <Override PartName="/ppt/slideLayouts/slideLayout219.xml" ContentType="application/vnd.openxmlformats-officedocument.presentationml.slideLayout+xml"/>
  <Override PartName="/ppt/theme/theme48.xml" ContentType="application/vnd.openxmlformats-officedocument.theme+xml"/>
  <Override PartName="/ppt/slideLayouts/slideLayout660.xml" ContentType="application/vnd.openxmlformats-officedocument.presentationml.slideLayout+xml"/>
  <Override PartName="/ppt/slideLayouts/slideLayout991.xml" ContentType="application/vnd.openxmlformats-officedocument.presentationml.slideLayout+xml"/>
  <Override PartName="/ppt/slideMasters/slideMaster52.xml" ContentType="application/vnd.openxmlformats-officedocument.presentationml.slideMaster+xml"/>
  <Override PartName="/ppt/slideLayouts/slideLayout21.xml" ContentType="application/vnd.openxmlformats-officedocument.presentationml.slideLayout+xml"/>
  <Override PartName="/ppt/slideLayouts/slideLayout389.xml" ContentType="application/vnd.openxmlformats-officedocument.presentationml.slideLayout+xml"/>
  <Override PartName="/ppt/slideLayouts/slideLayout405.xml" ContentType="application/vnd.openxmlformats-officedocument.presentationml.slideLayout+xml"/>
  <Override PartName="/ppt/slideLayouts/slideLayout736.xml" ContentType="application/vnd.openxmlformats-officedocument.presentationml.slideLayout+xml"/>
  <Override PartName="/ppt/theme/theme73.xml" ContentType="application/vnd.openxmlformats-officedocument.theme+xml"/>
  <Override PartName="/ppt/slideLayouts/slideLayout922.xml" ContentType="application/vnd.openxmlformats-officedocument.presentationml.slideLayout+xml"/>
  <Override PartName="/ppt/slideLayouts/slideLayout244.xml" ContentType="application/vnd.openxmlformats-officedocument.presentationml.slideLayout+xml"/>
  <Override PartName="/ppt/slideLayouts/slideLayout430.xml" ContentType="application/vnd.openxmlformats-officedocument.presentationml.slideLayout+xml"/>
  <Override PartName="/ppt/slideLayouts/slideLayout575.xml" ContentType="application/vnd.openxmlformats-officedocument.presentationml.slideLayout+xml"/>
  <Override PartName="/ppt/slideLayouts/slideLayout761.xml" ContentType="application/vnd.openxmlformats-officedocument.presentationml.slideLayout+xml"/>
  <Override PartName="/ppt/slideLayouts/slideLayout506.xml" ContentType="application/vnd.openxmlformats-officedocument.presentationml.slideLayout+xml"/>
  <Override PartName="/ppt/slideLayouts/slideLayout159.xml" ContentType="application/vnd.openxmlformats-officedocument.presentationml.slideLayout+xml"/>
  <Override PartName="/ppt/slideLayouts/slideLayout345.xml" ContentType="application/vnd.openxmlformats-officedocument.presentationml.slideLayout+xml"/>
  <Override PartName="/ppt/slideLayouts/slideLayout837.xml" ContentType="application/vnd.openxmlformats-officedocument.presentationml.slideLayout+xml"/>
  <Override PartName="/ppt/slideLayouts/slideLayout184.xml" ContentType="application/vnd.openxmlformats-officedocument.presentationml.slideLayout+xml"/>
  <Override PartName="/ppt/slideLayouts/slideLayout200.xml" ContentType="application/vnd.openxmlformats-officedocument.presentationml.slideLayout+xml"/>
  <Override PartName="/ppt/slideLayouts/slideLayout531.xml" ContentType="application/vnd.openxmlformats-officedocument.presentationml.slideLayout+xml"/>
  <Override PartName="/ppt/slideLayouts/slideLayout676.xml" ContentType="application/vnd.openxmlformats-officedocument.presentationml.slideLayout+xml"/>
  <Override PartName="/ppt/slideLayouts/slideLayout862.xml" ContentType="application/vnd.openxmlformats-officedocument.presentationml.slideLayout+xml"/>
  <Override PartName="/ppt/slideMasters/slideMaster68.xml" ContentType="application/vnd.openxmlformats-officedocument.presentationml.slideMaster+xml"/>
  <Override PartName="/ppt/slideLayouts/slideLayout37.xml" ContentType="application/vnd.openxmlformats-officedocument.presentationml.slideLayout+xml"/>
  <Override PartName="/ppt/slideLayouts/slideLayout370.xml" ContentType="application/vnd.openxmlformats-officedocument.presentationml.slideLayout+xml"/>
  <Override PartName="/ppt/slideLayouts/slideLayout607.xml" ContentType="application/vnd.openxmlformats-officedocument.presentationml.slideLayout+xml"/>
  <Override PartName="/ppt/slideLayouts/slideLayout938.xml" ContentType="application/vnd.openxmlformats-officedocument.presentationml.slideLayout+xml"/>
  <Override PartName="/ppt/theme/theme89.xml" ContentType="application/vnd.openxmlformats-officedocument.theme+xml"/>
  <Override PartName="/ppt/slideMasters/slideMaster93.xml" ContentType="application/vnd.openxmlformats-officedocument.presentationml.slideMaster+xml"/>
  <Override PartName="/ppt/slideLayouts/slideLayout62.xml" ContentType="application/vnd.openxmlformats-officedocument.presentationml.slideLayout+xml"/>
  <Override PartName="/ppt/slideLayouts/slideLayout115.xml" ContentType="application/vnd.openxmlformats-officedocument.presentationml.slideLayout+xml"/>
  <Override PartName="/ppt/slideLayouts/slideLayout301.xml" ContentType="application/vnd.openxmlformats-officedocument.presentationml.slideLayout+xml"/>
  <Override PartName="/ppt/slideLayouts/slideLayout446.xml" ContentType="application/vnd.openxmlformats-officedocument.presentationml.slideLayout+xml"/>
  <Override PartName="/ppt/slideLayouts/slideLayout777.xml" ContentType="application/vnd.openxmlformats-officedocument.presentationml.slideLayout+xml"/>
  <Override PartName="/ppt/slideLayouts/slideLayout1012.xml" ContentType="application/vnd.openxmlformats-officedocument.presentationml.slideLayout+xml"/>
  <Override PartName="/ppt/slideLayouts/slideLayout140.xml" ContentType="application/vnd.openxmlformats-officedocument.presentationml.slideLayout+xml"/>
  <Override PartName="/ppt/slideLayouts/slideLayout285.xml" ContentType="application/vnd.openxmlformats-officedocument.presentationml.slideLayout+xml"/>
  <Override PartName="/ppt/slideLayouts/slideLayout632.xml" ContentType="application/vnd.openxmlformats-officedocument.presentationml.slideLayout+xml"/>
  <Override PartName="/ppt/slideLayouts/slideLayout963.xml" ContentType="application/vnd.openxmlformats-officedocument.presentationml.slideLayout+xml"/>
  <Override PartName="/ppt/slideMasters/slideMaster24.xml" ContentType="application/vnd.openxmlformats-officedocument.presentationml.slideMaster+xml"/>
  <Override PartName="/ppt/slideLayouts/slideLayout471.xml" ContentType="application/vnd.openxmlformats-officedocument.presentationml.slideLayout+xml"/>
  <Override PartName="/ppt/theme/theme45.xml" ContentType="application/vnd.openxmlformats-officedocument.theme+xml"/>
  <Override PartName="/ppt/slideLayouts/slideLayout708.xml" ContentType="application/vnd.openxmlformats-officedocument.presentationml.slideLayout+xml"/>
  <Override PartName="/ppt/slideLayouts/slideLayout216.xml" ContentType="application/vnd.openxmlformats-officedocument.presentationml.slideLayout+xml"/>
  <Override PartName="/ppt/slideLayouts/slideLayout402.xml" ContentType="application/vnd.openxmlformats-officedocument.presentationml.slideLayout+xml"/>
  <Override PartName="/ppt/slideLayouts/slideLayout547.xml" ContentType="application/vnd.openxmlformats-officedocument.presentationml.slideLayout+xml"/>
  <Override PartName="/ppt/slideLayouts/slideLayout733.xml" ContentType="application/vnd.openxmlformats-officedocument.presentationml.slideLayout+xml"/>
  <Override PartName="/ppt/slideLayouts/slideLayout878.xml" ContentType="application/vnd.openxmlformats-officedocument.presentationml.slideLayout+xml"/>
  <Override PartName="/ppt/slideLayouts/slideLayout241.xml" ContentType="application/vnd.openxmlformats-officedocument.presentationml.slideLayout+xml"/>
  <Override PartName="/ppt/slideLayouts/slideLayout386.xml" ContentType="application/vnd.openxmlformats-officedocument.presentationml.slideLayout+xml"/>
  <Override PartName="/ppt/slideLayouts/slideLayout572.xml" ContentType="application/vnd.openxmlformats-officedocument.presentationml.slideLayout+xml"/>
  <Override PartName="/ppt/theme/theme70.xml" ContentType="application/vnd.openxmlformats-officedocument.theme+xml"/>
  <Override PartName="/ppt/slideLayouts/slideLayout809.xml" ContentType="application/vnd.openxmlformats-officedocument.presentationml.slideLayout+xml"/>
  <Override PartName="/ppt/slideLayouts/slideLayout78.xml" ContentType="application/vnd.openxmlformats-officedocument.presentationml.slideLayout+xml"/>
  <Override PartName="/ppt/slideLayouts/slideLayout317.xml" ContentType="application/vnd.openxmlformats-officedocument.presentationml.slideLayout+xml"/>
  <Override PartName="/ppt/slideLayouts/slideLayout648.xml" ContentType="application/vnd.openxmlformats-officedocument.presentationml.slideLayout+xml"/>
  <Override PartName="/ppt/slideLayouts/slideLayout156.xml" ContentType="application/vnd.openxmlformats-officedocument.presentationml.slideLayout+xml"/>
  <Override PartName="/ppt/slideLayouts/slideLayout487.xml" ContentType="application/vnd.openxmlformats-officedocument.presentationml.slideLayout+xml"/>
  <Override PartName="/ppt/slideLayouts/slideLayout503.xml" ContentType="application/vnd.openxmlformats-officedocument.presentationml.slideLayout+xml"/>
  <Override PartName="/ppt/slideLayouts/slideLayout834.xml" ContentType="application/vnd.openxmlformats-officedocument.presentationml.slideLayout+xml"/>
  <Override PartName="/ppt/slideLayouts/slideLayout979.xml" ContentType="application/vnd.openxmlformats-officedocument.presentationml.slideLayout+xml"/>
  <Override PartName="/ppt/notesSlides/notesSlide1.xml" ContentType="application/vnd.openxmlformats-officedocument.presentationml.notesSlide+xml"/>
  <Override PartName="/ppt/slideLayouts/slideLayout342.xml" ContentType="application/vnd.openxmlformats-officedocument.presentationml.slideLayout+xml"/>
  <Override PartName="/ppt/slideLayouts/slideLayout673.xml" ContentType="application/vnd.openxmlformats-officedocument.presentationml.slideLayout+xml"/>
  <Override PartName="/ppt/slideMasters/slideMaster65.xml" ContentType="application/vnd.openxmlformats-officedocument.presentationml.slideMaster+xml"/>
  <Override PartName="/ppt/slideLayouts/slideLayout34.xml" ContentType="application/vnd.openxmlformats-officedocument.presentationml.slideLayout+xml"/>
  <Override PartName="/ppt/slideLayouts/slideLayout181.xml" ContentType="application/vnd.openxmlformats-officedocument.presentationml.slideLayout+xml"/>
  <Override PartName="/ppt/slideLayouts/slideLayout418.xml" ContentType="application/vnd.openxmlformats-officedocument.presentationml.slideLayout+xml"/>
  <Override PartName="/ppt/slideLayouts/slideLayout749.xml" ContentType="application/vnd.openxmlformats-officedocument.presentationml.slideLayout+xml"/>
  <Override PartName="/ppt/theme/theme86.xml" ContentType="application/vnd.openxmlformats-officedocument.theme+xml"/>
  <Override PartName="/ppt/slideLayouts/slideLayout112.xml" ContentType="application/vnd.openxmlformats-officedocument.presentationml.slideLayout+xml"/>
  <Override PartName="/ppt/slideLayouts/slideLayout257.xml" ContentType="application/vnd.openxmlformats-officedocument.presentationml.slideLayout+xml"/>
  <Override PartName="/ppt/slideLayouts/slideLayout588.xml" ContentType="application/vnd.openxmlformats-officedocument.presentationml.slideLayout+xml"/>
  <Override PartName="/ppt/slideLayouts/slideLayout604.xml" ContentType="application/vnd.openxmlformats-officedocument.presentationml.slideLayout+xml"/>
  <Override PartName="/ppt/slideLayouts/slideLayout935.xml" ContentType="application/vnd.openxmlformats-officedocument.presentationml.slideLayout+xml"/>
  <Override PartName="/ppt/slideMasters/slideMaster90.xml" ContentType="application/vnd.openxmlformats-officedocument.presentationml.slideMaster+xml"/>
  <Override PartName="/ppt/theme/theme17.xml" ContentType="application/vnd.openxmlformats-officedocument.theme+xml"/>
  <Override PartName="/ppt/slideLayouts/slideLayout443.xml" ContentType="application/vnd.openxmlformats-officedocument.presentationml.slideLayout+xml"/>
  <Override PartName="/ppt/slideLayouts/slideLayout774.xml" ContentType="application/vnd.openxmlformats-officedocument.presentationml.slideLayout+xml"/>
  <Override PartName="/ppt/slideLayouts/slideLayout960.xml" ContentType="application/vnd.openxmlformats-officedocument.presentationml.slideLayout+xml"/>
  <Override PartName="/ppt/slideMasters/slideMaster21.xml" ContentType="application/vnd.openxmlformats-officedocument.presentationml.slideMaster+xml"/>
  <Override PartName="/ppt/slideLayouts/slideLayout282.xml" ContentType="application/vnd.openxmlformats-officedocument.presentationml.slideLayout+xml"/>
  <Override PartName="/ppt/theme/theme42.xml" ContentType="application/vnd.openxmlformats-officedocument.theme+xml"/>
  <Override PartName="/ppt/slideLayouts/slideLayout519.xml" ContentType="application/vnd.openxmlformats-officedocument.presentationml.slideLayout+xml"/>
  <Override PartName="/ppt/slideLayouts/slideLayout705.xml" ContentType="application/vnd.openxmlformats-officedocument.presentationml.slideLayout+xml"/>
  <Override PartName="/ppt/theme/theme9.xml" ContentType="application/vnd.openxmlformats-officedocument.theme+xml"/>
  <Override PartName="/ppt/slideLayouts/slideLayout213.xml" ContentType="application/vnd.openxmlformats-officedocument.presentationml.slideLayout+xml"/>
  <Override PartName="/ppt/slideLayouts/slideLayout358.xml" ContentType="application/vnd.openxmlformats-officedocument.presentationml.slideLayout+xml"/>
  <Override PartName="/ppt/slideLayouts/slideLayout544.xml" ContentType="application/vnd.openxmlformats-officedocument.presentationml.slideLayout+xml"/>
  <Override PartName="/ppt/slideLayouts/slideLayout689.xml" ContentType="application/vnd.openxmlformats-officedocument.presentationml.slideLayout+xml"/>
  <Override PartName="/ppt/slideLayouts/slideLayout875.xml" ContentType="application/vnd.openxmlformats-officedocument.presentationml.slideLayout+xml"/>
  <Override PartName="/ppt/slideLayouts/slideLayout197.xml" ContentType="application/vnd.openxmlformats-officedocument.presentationml.slideLayout+xml"/>
  <Override PartName="/ppt/slideLayouts/slideLayout383.xml" ContentType="application/vnd.openxmlformats-officedocument.presentationml.slideLayout+xml"/>
  <Override PartName="/ppt/slideLayouts/slideLayout730.xml" ContentType="application/vnd.openxmlformats-officedocument.presentationml.slideLayout+xml"/>
  <Override PartName="/ppt/slideLayouts/slideLayout128.xml" ContentType="application/vnd.openxmlformats-officedocument.presentationml.slideLayout+xml"/>
  <Override PartName="/ppt/slideLayouts/slideLayout459.xml" ContentType="application/vnd.openxmlformats-officedocument.presentationml.slideLayout+xml"/>
  <Override PartName="/ppt/slideLayouts/slideLayout806.xml" ContentType="application/vnd.openxmlformats-officedocument.presentationml.slideLayout+xml"/>
  <Override PartName="/ppt/slideLayouts/slideLayout75.xml" ContentType="application/vnd.openxmlformats-officedocument.presentationml.slideLayout+xml"/>
  <Override PartName="/ppt/slideLayouts/slideLayout298.xml" ContentType="application/vnd.openxmlformats-officedocument.presentationml.slideLayout+xml"/>
  <Override PartName="/ppt/slideLayouts/slideLayout314.xml" ContentType="application/vnd.openxmlformats-officedocument.presentationml.slideLayout+xml"/>
  <Override PartName="/ppt/slideLayouts/slideLayout500.xml" ContentType="application/vnd.openxmlformats-officedocument.presentationml.slideLayout+xml"/>
  <Override PartName="/ppt/slideLayouts/slideLayout645.xml" ContentType="application/vnd.openxmlformats-officedocument.presentationml.slideLayout+xml"/>
  <Override PartName="/ppt/slideLayouts/slideLayout831.xml" ContentType="application/vnd.openxmlformats-officedocument.presentationml.slideLayout+xml"/>
  <Override PartName="/ppt/slideLayouts/slideLayout976.xml" ContentType="application/vnd.openxmlformats-officedocument.presentationml.slideLayout+xml"/>
  <Override PartName="/ppt/slideMasters/slideMaster37.xml" ContentType="application/vnd.openxmlformats-officedocument.presentationml.slideMaster+xml"/>
  <Override PartName="/ppt/slideLayouts/slideLayout153.xml" ContentType="application/vnd.openxmlformats-officedocument.presentationml.slideLayout+xml"/>
  <Override PartName="/ppt/slideLayouts/slideLayout484.xml" ContentType="application/vnd.openxmlformats-officedocument.presentationml.slideLayout+xml"/>
  <Override PartName="/ppt/theme/theme58.xml" ContentType="application/vnd.openxmlformats-officedocument.theme+xml"/>
  <Override PartName="/ppt/slideLayouts/slideLayout670.xml" ContentType="application/vnd.openxmlformats-officedocument.presentationml.slideLayout+xml"/>
  <Override PartName="/ppt/slideLayouts/slideLayout229.xml" ContentType="application/vnd.openxmlformats-officedocument.presentationml.slideLayout+xml"/>
  <Override PartName="/ppt/slideLayouts/slideLayout415.xml" ContentType="application/vnd.openxmlformats-officedocument.presentationml.slideLayout+xml"/>
  <Override PartName="/ppt/slideLayouts/slideLayout907.xml" ContentType="application/vnd.openxmlformats-officedocument.presentationml.slideLayout+xml"/>
  <Override PartName="/ppt/slideMasters/slideMaster62.xml" ContentType="application/vnd.openxmlformats-officedocument.presentationml.slideMaster+xml"/>
  <Override PartName="/ppt/slideLayouts/slideLayout31.xml" ContentType="application/vnd.openxmlformats-officedocument.presentationml.slideLayout+xml"/>
  <Override PartName="/ppt/slideLayouts/slideLayout254.xml" ContentType="application/vnd.openxmlformats-officedocument.presentationml.slideLayout+xml"/>
  <Override PartName="/ppt/slideLayouts/slideLayout399.xml" ContentType="application/vnd.openxmlformats-officedocument.presentationml.slideLayout+xml"/>
  <Override PartName="/ppt/slideLayouts/slideLayout601.xml" ContentType="application/vnd.openxmlformats-officedocument.presentationml.slideLayout+xml"/>
  <Override PartName="/ppt/slideLayouts/slideLayout746.xml" ContentType="application/vnd.openxmlformats-officedocument.presentationml.slideLayout+xml"/>
  <Override PartName="/ppt/theme/theme83.xml" ContentType="application/vnd.openxmlformats-officedocument.theme+xml"/>
  <Override PartName="/ppt/slideLayouts/slideLayout932.xml" ContentType="application/vnd.openxmlformats-officedocument.presentationml.slideLayout+xml"/>
  <Override PartName="/ppt/theme/theme14.xml" ContentType="application/vnd.openxmlformats-officedocument.theme+xml"/>
  <Override PartName="/ppt/slideLayouts/slideLayout440.xml" ContentType="application/vnd.openxmlformats-officedocument.presentationml.slideLayout+xml"/>
  <Override PartName="/ppt/slideLayouts/slideLayout585.xml" ContentType="application/vnd.openxmlformats-officedocument.presentationml.slideLayout+xml"/>
  <Override PartName="/ppt/slideLayouts/slideLayout771.xml" ContentType="application/vnd.openxmlformats-officedocument.presentationml.slideLayout+xml"/>
  <Override PartName="/ppt/slideLayouts/slideLayout516.xml" ContentType="application/vnd.openxmlformats-officedocument.presentationml.slideLayout+xml"/>
  <Override PartName="/ppt/slideLayouts/slideLayout847.xml" ContentType="application/vnd.openxmlformats-officedocument.presentationml.slideLayout+xml"/>
  <Override PartName="/ppt/theme/theme6.xml" ContentType="application/vnd.openxmlformats-officedocument.theme+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355.xml" ContentType="application/vnd.openxmlformats-officedocument.presentationml.slideLayout+xml"/>
  <Override PartName="/ppt/slideLayouts/slideLayout686.xml" ContentType="application/vnd.openxmlformats-officedocument.presentationml.slideLayout+xml"/>
  <Override PartName="/ppt/slideLayouts/slideLayout702.xml" ContentType="application/vnd.openxmlformats-officedocument.presentationml.slideLayout+xml"/>
  <Override PartName="/ppt/slideMasters/slideMaster78.xml" ContentType="application/vnd.openxmlformats-officedocument.presentationml.slideMaster+xml"/>
  <Override PartName="/ppt/slideLayouts/slideLayout194.xml" ContentType="application/vnd.openxmlformats-officedocument.presentationml.slideLayout+xml"/>
  <Override PartName="/ppt/slideLayouts/slideLayout541.xml" ContentType="application/vnd.openxmlformats-officedocument.presentationml.slideLayout+xml"/>
  <Override PartName="/ppt/slideLayouts/slideLayout872.xml" ContentType="application/vnd.openxmlformats-officedocument.presentationml.slideLayout+xml"/>
  <Override PartName="/ppt/slideLayouts/slideLayout47.xml" ContentType="application/vnd.openxmlformats-officedocument.presentationml.slideLayout+xml"/>
  <Override PartName="/ppt/slideLayouts/slideLayout380.xml" ContentType="application/vnd.openxmlformats-officedocument.presentationml.slideLayout+xml"/>
  <Override PartName="/ppt/slideLayouts/slideLayout617.xml" ContentType="application/vnd.openxmlformats-officedocument.presentationml.slideLayout+xml"/>
  <Override PartName="/ppt/slideLayouts/slideLayout803.xml" ContentType="application/vnd.openxmlformats-officedocument.presentationml.slideLayout+xml"/>
  <Override PartName="/ppt/slideLayouts/slideLayout948.xml" ContentType="application/vnd.openxmlformats-officedocument.presentationml.slideLayout+xml"/>
  <Override PartName="/ppt/slideLayouts/slideLayout72.xml" ContentType="application/vnd.openxmlformats-officedocument.presentationml.slideLayout+xml"/>
  <Override PartName="/ppt/slideLayouts/slideLayout125.xml" ContentType="application/vnd.openxmlformats-officedocument.presentationml.slideLayout+xml"/>
  <Override PartName="/ppt/slideLayouts/slideLayout311.xml" ContentType="application/vnd.openxmlformats-officedocument.presentationml.slideLayout+xml"/>
  <Override PartName="/ppt/slideLayouts/slideLayout456.xml" ContentType="application/vnd.openxmlformats-officedocument.presentationml.slideLayout+xml"/>
  <Override PartName="/ppt/slideLayouts/slideLayout642.xml" ContentType="application/vnd.openxmlformats-officedocument.presentationml.slideLayout+xml"/>
  <Override PartName="/ppt/slideLayouts/slideLayout787.xml" ContentType="application/vnd.openxmlformats-officedocument.presentationml.slideLayout+xml"/>
  <Override PartName="/ppt/slideLayouts/slideLayout1022.xml" ContentType="application/vnd.openxmlformats-officedocument.presentationml.slideLayout+xml"/>
  <Override PartName="/ppt/slideMasters/slideMaster34.xml" ContentType="application/vnd.openxmlformats-officedocument.presentationml.slideMaster+xml"/>
  <Override PartName="/ppt/slideLayouts/slideLayout150.xml" ContentType="application/vnd.openxmlformats-officedocument.presentationml.slideLayout+xml"/>
  <Override PartName="/ppt/slideLayouts/slideLayout295.xml" ContentType="application/vnd.openxmlformats-officedocument.presentationml.slideLayout+xml"/>
  <Override PartName="/ppt/slideLayouts/slideLayout481.xml" ContentType="application/vnd.openxmlformats-officedocument.presentationml.slideLayout+xml"/>
  <Override PartName="/ppt/slideLayouts/slideLayout973.xml" ContentType="application/vnd.openxmlformats-officedocument.presentationml.slideLayout+xml"/>
  <Override PartName="/ppt/slideLayouts/slideLayout226.xml" ContentType="application/vnd.openxmlformats-officedocument.presentationml.slideLayout+xml"/>
  <Override PartName="/ppt/slideLayouts/slideLayout557.xml" ContentType="application/vnd.openxmlformats-officedocument.presentationml.slideLayout+xml"/>
  <Override PartName="/ppt/theme/theme55.xml" ContentType="application/vnd.openxmlformats-officedocument.theme+xml"/>
  <Override PartName="/ppt/slideLayouts/slideLayout718.xml" ContentType="application/vnd.openxmlformats-officedocument.presentationml.slideLayout+xml"/>
  <Override PartName="/ppt/slideLayouts/slideLayout904.xml" ContentType="application/vnd.openxmlformats-officedocument.presentationml.slideLayout+xml"/>
  <Override PartName="/ppt/slideMasters/slideMaster9.xml" ContentType="application/vnd.openxmlformats-officedocument.presentationml.slideMaster+xml"/>
  <Override PartName="/ppt/slideLayouts/slideLayout396.xml" ContentType="application/vnd.openxmlformats-officedocument.presentationml.slideLayout+xml"/>
  <Override PartName="/ppt/slideLayouts/slideLayout412.xml" ContentType="application/vnd.openxmlformats-officedocument.presentationml.slideLayout+xml"/>
  <Override PartName="/ppt/slideLayouts/slideLayout743.xml" ContentType="application/vnd.openxmlformats-officedocument.presentationml.slideLayout+xml"/>
  <Override PartName="/ppt/theme/theme80.xml" ContentType="application/vnd.openxmlformats-officedocument.theme+xml"/>
  <Override PartName="/ppt/slideLayouts/slideLayout888.xml" ContentType="application/vnd.openxmlformats-officedocument.presentationml.slideLayout+xml"/>
  <Override PartName="/ppt/slideLayouts/slideLayout251.xml" ContentType="application/vnd.openxmlformats-officedocument.presentationml.slideLayout+xml"/>
  <Override PartName="/ppt/slideLayouts/slideLayout582.xml" ContentType="application/vnd.openxmlformats-officedocument.presentationml.slideLayout+xml"/>
  <Override PartName="/ppt/slideLayouts/slideLayout819.xml" ContentType="application/vnd.openxmlformats-officedocument.presentationml.slideLayout+xml"/>
  <Override PartName="/ppt/slideLayouts/slideLayout88.xml" ContentType="application/vnd.openxmlformats-officedocument.presentationml.slideLayout+xml"/>
  <Override PartName="/ppt/theme/theme11.xml" ContentType="application/vnd.openxmlformats-officedocument.theme+xml"/>
  <Override PartName="/ppt/slideLayouts/slideLayout327.xml" ContentType="application/vnd.openxmlformats-officedocument.presentationml.slideLayout+xml"/>
  <Override PartName="/ppt/slideLayouts/slideLayout658.xml" ContentType="application/vnd.openxmlformats-officedocument.presentationml.slideLayout+xml"/>
  <Override PartName="/ppt/slideLayouts/slideLayout989.xml" ContentType="application/vnd.openxmlformats-officedocument.presentationml.slideLayout+xml"/>
  <Override PartName="/ppt/slideLayouts/slideLayout19.xml" ContentType="application/vnd.openxmlformats-officedocument.presentationml.slideLayout+xml"/>
  <Override PartName="/ppt/slideLayouts/slideLayout166.xml" ContentType="application/vnd.openxmlformats-officedocument.presentationml.slideLayout+xml"/>
  <Override PartName="/ppt/slideLayouts/slideLayout497.xml" ContentType="application/vnd.openxmlformats-officedocument.presentationml.slideLayout+xml"/>
  <Override PartName="/ppt/slideLayouts/slideLayout513.xml" ContentType="application/vnd.openxmlformats-officedocument.presentationml.slideLayout+xml"/>
  <Override PartName="/ppt/slideLayouts/slideLayout844.xml" ContentType="application/vnd.openxmlformats-officedocument.presentationml.slideLayout+xml"/>
  <Override PartName="/ppt/theme/theme3.xml" ContentType="application/vnd.openxmlformats-officedocument.theme+xml"/>
  <Override PartName="/ppt/slideLayouts/slideLayout352.xml" ContentType="application/vnd.openxmlformats-officedocument.presentationml.slideLayout+xml"/>
  <Override PartName="/ppt/slideLayouts/slideLayout683.xml" ContentType="application/vnd.openxmlformats-officedocument.presentationml.slideLayout+xml"/>
  <Override PartName="/ppt/slideMasters/slideMaster75.xml" ContentType="application/vnd.openxmlformats-officedocument.presentationml.slideMaster+xml"/>
  <Override PartName="/ppt/slideLayouts/slideLayout44.xml" ContentType="application/vnd.openxmlformats-officedocument.presentationml.slideLayout+xml"/>
  <Override PartName="/ppt/slideLayouts/slideLayout191.xml" ContentType="application/vnd.openxmlformats-officedocument.presentationml.slideLayout+xml"/>
  <Override PartName="/ppt/slideLayouts/slideLayout428.xml" ContentType="application/vnd.openxmlformats-officedocument.presentationml.slideLayout+xml"/>
  <Override PartName="/ppt/slideLayouts/slideLayout614.xml" ContentType="application/vnd.openxmlformats-officedocument.presentationml.slideLayout+xml"/>
  <Override PartName="/ppt/slideLayouts/slideLayout759.xml" ContentType="application/vnd.openxmlformats-officedocument.presentationml.slideLayout+xml"/>
  <Override PartName="/ppt/slideLayouts/slideLayout945.xml" ContentType="application/vnd.openxmlformats-officedocument.presentationml.slideLayout+xml"/>
  <Override PartName="/ppt/slideLayouts/slideLayout122.xml" ContentType="application/vnd.openxmlformats-officedocument.presentationml.slideLayout+xml"/>
  <Override PartName="/ppt/slideLayouts/slideLayout267.xml" ContentType="application/vnd.openxmlformats-officedocument.presentationml.slideLayout+xml"/>
  <Override PartName="/ppt/slideLayouts/slideLayout453.xml" ContentType="application/vnd.openxmlformats-officedocument.presentationml.slideLayout+xml"/>
  <Override PartName="/ppt/slideLayouts/slideLayout598.xml" ContentType="application/vnd.openxmlformats-officedocument.presentationml.slideLayout+xml"/>
  <Override PartName="/ppt/slideLayouts/slideLayout784.xml" ContentType="application/vnd.openxmlformats-officedocument.presentationml.slideLayout+xml"/>
  <Override PartName="/ppt/slideLayouts/slideLayout800.xml" ContentType="application/vnd.openxmlformats-officedocument.presentationml.slideLayout+xml"/>
  <Override PartName="/ppt/slideLayouts/slideLayout292.xml" ContentType="application/vnd.openxmlformats-officedocument.presentationml.slideLayout+xml"/>
  <Override PartName="/ppt/theme/theme27.xml" ContentType="application/vnd.openxmlformats-officedocument.theme+xml"/>
  <Override PartName="/ppt/slideLayouts/slideLayout529.xml" ContentType="application/vnd.openxmlformats-officedocument.presentationml.slideLayout+xml"/>
  <Override PartName="/ppt/slideLayouts/slideLayout970.xml" ContentType="application/vnd.openxmlformats-officedocument.presentationml.slideLayout+xml"/>
  <Override PartName="/ppt/slideMasters/slideMaster31.xml" ContentType="application/vnd.openxmlformats-officedocument.presentationml.slideMaster+xml"/>
  <Override PartName="/ppt/slideLayouts/slideLayout368.xml" ContentType="application/vnd.openxmlformats-officedocument.presentationml.slideLayout+xml"/>
  <Override PartName="/ppt/theme/theme52.xml" ContentType="application/vnd.openxmlformats-officedocument.theme+xml"/>
  <Override PartName="/ppt/slideLayouts/slideLayout715.xml" ContentType="application/vnd.openxmlformats-officedocument.presentationml.slideLayout+xml"/>
  <Override PartName="/ppt/slideLayouts/slideLayout901.xml" ContentType="application/vnd.openxmlformats-officedocument.presentationml.slideLayout+xml"/>
  <Override PartName="/ppt/slideMasters/slideMaster6.xml" ContentType="application/vnd.openxmlformats-officedocument.presentationml.slideMaster+xml"/>
  <Override PartName="/ppt/slideLayouts/slideLayout223.xml" ContentType="application/vnd.openxmlformats-officedocument.presentationml.slideLayout+xml"/>
  <Override PartName="/ppt/slideLayouts/slideLayout554.xml" ContentType="application/vnd.openxmlformats-officedocument.presentationml.slideLayout+xml"/>
  <Override PartName="/ppt/slideLayouts/slideLayout699.xml" ContentType="application/vnd.openxmlformats-officedocument.presentationml.slideLayout+xml"/>
  <Override PartName="/ppt/slideLayouts/slideLayout740.xml" ContentType="application/vnd.openxmlformats-officedocument.presentationml.slideLayout+xml"/>
  <Override PartName="/ppt/slideLayouts/slideLayout885.xml" ContentType="application/vnd.openxmlformats-officedocument.presentationml.slideLayout+xml"/>
  <Override PartName="/ppt/slideLayouts/slideLayout393.xml" ContentType="application/vnd.openxmlformats-officedocument.presentationml.slideLayout+xml"/>
  <Override PartName="/ppt/slideLayouts/slideLayout85.xml" ContentType="application/vnd.openxmlformats-officedocument.presentationml.slideLayout+xml"/>
  <Override PartName="/ppt/slideLayouts/slideLayout138.xml" ContentType="application/vnd.openxmlformats-officedocument.presentationml.slideLayout+xml"/>
  <Override PartName="/ppt/slideLayouts/slideLayout324.xml" ContentType="application/vnd.openxmlformats-officedocument.presentationml.slideLayout+xml"/>
  <Override PartName="/ppt/slideLayouts/slideLayout469.xml" ContentType="application/vnd.openxmlformats-officedocument.presentationml.slideLayout+xml"/>
  <Override PartName="/ppt/slideLayouts/slideLayout816.xml" ContentType="application/vnd.openxmlformats-officedocument.presentationml.slideLayout+xml"/>
  <Override PartName="/ppt/slides/slide17.xml" ContentType="application/vnd.openxmlformats-officedocument.presentationml.slide+xml"/>
  <Override PartName="/ppt/slideLayouts/slideLayout163.xml" ContentType="application/vnd.openxmlformats-officedocument.presentationml.slideLayout+xml"/>
  <Override PartName="/ppt/slideLayouts/slideLayout510.xml" ContentType="application/vnd.openxmlformats-officedocument.presentationml.slideLayout+xml"/>
  <Override PartName="/ppt/slideLayouts/slideLayout655.xml" ContentType="application/vnd.openxmlformats-officedocument.presentationml.slideLayout+xml"/>
  <Override PartName="/ppt/slideLayouts/slideLayout841.xml" ContentType="application/vnd.openxmlformats-officedocument.presentationml.slideLayout+xml"/>
  <Override PartName="/ppt/slideLayouts/slideLayout986.xml" ContentType="application/vnd.openxmlformats-officedocument.presentationml.slideLayout+xml"/>
  <Override PartName="/ppt/slideMasters/slideMaster47.xml" ContentType="application/vnd.openxmlformats-officedocument.presentationml.slideMaster+xml"/>
  <Override PartName="/ppt/slideLayouts/slideLayout16.xml" ContentType="application/vnd.openxmlformats-officedocument.presentationml.slideLayout+xml"/>
  <Override PartName="/ppt/slideLayouts/slideLayout494.xml" ContentType="application/vnd.openxmlformats-officedocument.presentationml.slideLayout+xml"/>
  <Override PartName="/ppt/slideLayouts/slideLayout680.xml" ContentType="application/vnd.openxmlformats-officedocument.presentationml.slideLayout+xml"/>
  <Override PartName="/ppt/theme/theme68.xml" ContentType="application/vnd.openxmlformats-officedocument.theme+xml"/>
  <Override PartName="/ppt/slideLayouts/slideLayout917.xml" ContentType="application/vnd.openxmlformats-officedocument.presentationml.slideLayout+xml"/>
  <Override PartName="/ppt/slideMasters/slideMaster72.xml" ContentType="application/vnd.openxmlformats-officedocument.presentationml.slideMaster+xml"/>
  <Override PartName="/ppt/slideLayouts/slideLayout41.xml" ContentType="application/vnd.openxmlformats-officedocument.presentationml.slideLayout+xml"/>
  <Override PartName="/ppt/slideLayouts/slideLayout239.xml" ContentType="application/vnd.openxmlformats-officedocument.presentationml.slideLayout+xml"/>
  <Override PartName="/ppt/slideLayouts/slideLayout425.xml" ContentType="application/vnd.openxmlformats-officedocument.presentationml.slideLayout+xml"/>
  <Override PartName="/ppt/slideLayouts/slideLayout756.xml" ContentType="application/vnd.openxmlformats-officedocument.presentationml.slideLayout+xml"/>
  <Override PartName="/ppt/theme/theme93.xml" ContentType="application/vnd.openxmlformats-officedocument.theme+xml"/>
  <Override PartName="/ppt/slideLayouts/slideLayout264.xml" ContentType="application/vnd.openxmlformats-officedocument.presentationml.slideLayout+xml"/>
  <Override PartName="/ppt/slideLayouts/slideLayout595.xml" ContentType="application/vnd.openxmlformats-officedocument.presentationml.slideLayout+xml"/>
  <Override PartName="/ppt/slideLayouts/slideLayout611.xml" ContentType="application/vnd.openxmlformats-officedocument.presentationml.slideLayout+xml"/>
  <Override PartName="/ppt/slideLayouts/slideLayout942.xml" ContentType="application/vnd.openxmlformats-officedocument.presentationml.slideLayout+xml"/>
  <Override PartName="/ppt/theme/theme24.xml" ContentType="application/vnd.openxmlformats-officedocument.theme+xml"/>
  <Override PartName="/ppt/slideLayouts/slideLayout450.xml" ContentType="application/vnd.openxmlformats-officedocument.presentationml.slideLayout+xml"/>
  <Override PartName="/ppt/slideLayouts/slideLayout781.xml" ContentType="application/vnd.openxmlformats-officedocument.presentationml.slideLayout+xml"/>
  <Override PartName="/ppt/slideLayouts/slideLayout179.xml" ContentType="application/vnd.openxmlformats-officedocument.presentationml.slideLayout+xml"/>
  <Override PartName="/ppt/slideLayouts/slideLayout526.xml" ContentType="application/vnd.openxmlformats-officedocument.presentationml.slideLayout+xml"/>
  <Override PartName="/ppt/slideLayouts/slideLayout712.xml" ContentType="application/vnd.openxmlformats-officedocument.presentationml.slideLayout+xml"/>
  <Override PartName="/ppt/slideLayouts/slideLayout857.xml" ContentType="application/vnd.openxmlformats-officedocument.presentationml.slideLayout+xml"/>
  <Override PartName="/ppt/slides/slide8.xml" ContentType="application/vnd.openxmlformats-officedocument.presentationml.slide+xml"/>
  <Override PartName="/ppt/slideLayouts/slideLayout220.xml" ContentType="application/vnd.openxmlformats-officedocument.presentationml.slideLayout+xml"/>
  <Override PartName="/ppt/slideLayouts/slideLayout365.xml" ContentType="application/vnd.openxmlformats-officedocument.presentationml.slideLayout+xml"/>
  <Override PartName="/ppt/slideLayouts/slideLayout551.xml" ContentType="application/vnd.openxmlformats-officedocument.presentationml.slideLayout+xml"/>
  <Override PartName="/ppt/slideLayouts/slideLayout696.xml" ContentType="application/vnd.openxmlformats-officedocument.presentationml.slideLayout+xml"/>
  <Override PartName="/ppt/slideMasters/slideMaster3.xml" ContentType="application/vnd.openxmlformats-officedocument.presentationml.slideMaster+xml"/>
  <Override PartName="/ppt/slideMasters/slideMaster88.xml" ContentType="application/vnd.openxmlformats-officedocument.presentationml.slideMaster+xml"/>
  <Override PartName="/ppt/slideLayouts/slideLayout57.xml" ContentType="application/vnd.openxmlformats-officedocument.presentationml.slideLayout+xml"/>
  <Override PartName="/ppt/slideLayouts/slideLayout390.xml" ContentType="application/vnd.openxmlformats-officedocument.presentationml.slideLayout+xml"/>
  <Override PartName="/ppt/slideLayouts/slideLayout882.xml" ContentType="application/vnd.openxmlformats-officedocument.presentationml.slideLayout+xml"/>
  <Override PartName="/ppt/slideLayouts/slideLayout1007.xml" ContentType="application/vnd.openxmlformats-officedocument.presentationml.slideLayout+xml"/>
  <Override PartName="/ppt/slideLayouts/slideLayout135.xml" ContentType="application/vnd.openxmlformats-officedocument.presentationml.slideLayout+xml"/>
  <Override PartName="/ppt/slideLayouts/slideLayout627.xml" ContentType="application/vnd.openxmlformats-officedocument.presentationml.slideLayout+xml"/>
  <Override PartName="/ppt/slideLayouts/slideLayout813.xml" ContentType="application/vnd.openxmlformats-officedocument.presentationml.slideLayout+xml"/>
  <Override PartName="/ppt/slideLayouts/slideLayout958.xml" ContentType="application/vnd.openxmlformats-officedocument.presentationml.slideLayout+xml"/>
  <Override PartName="/ppt/slideMasters/slideMaster19.xml" ContentType="application/vnd.openxmlformats-officedocument.presentationml.slideMaster+xml"/>
  <Override PartName="/ppt/slideLayouts/slideLayout82.xml" ContentType="application/vnd.openxmlformats-officedocument.presentationml.slideLayout+xml"/>
  <Override PartName="/ppt/slideLayouts/slideLayout321.xml" ContentType="application/vnd.openxmlformats-officedocument.presentationml.slideLayout+xml"/>
  <Override PartName="/ppt/slideLayouts/slideLayout466.xml" ContentType="application/vnd.openxmlformats-officedocument.presentationml.slideLayout+xml"/>
  <Override PartName="/ppt/slideLayouts/slideLayout652.xml" ContentType="application/vnd.openxmlformats-officedocument.presentationml.slideLayout+xml"/>
  <Override PartName="/ppt/slideLayouts/slideLayout797.xml" ContentType="application/vnd.openxmlformats-officedocument.presentationml.slideLayout+xml"/>
  <Override PartName="/ppt/slideLayouts/slideLayout983.xml" ContentType="application/vnd.openxmlformats-officedocument.presentationml.slideLayout+xml"/>
  <Override PartName="/ppt/slideMasters/slideMaster44.xml" ContentType="application/vnd.openxmlformats-officedocument.presentationml.slideMaster+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160.xml" ContentType="application/vnd.openxmlformats-officedocument.presentationml.slideLayout+xml"/>
  <Override PartName="/ppt/slideLayouts/slideLayout491.xml" ContentType="application/vnd.openxmlformats-officedocument.presentationml.slideLayout+xml"/>
  <Override PartName="/ppt/theme/theme65.xml" ContentType="application/vnd.openxmlformats-officedocument.theme+xml"/>
  <Override PartName="/ppt/slideLayouts/slideLayout728.xml" ContentType="application/vnd.openxmlformats-officedocument.presentationml.slideLayout+xml"/>
  <Override PartName="/ppt/slideLayouts/slideLayout236.xml" ContentType="application/vnd.openxmlformats-officedocument.presentationml.slideLayout+xml"/>
  <Override PartName="/ppt/slideLayouts/slideLayout567.xml" ContentType="application/vnd.openxmlformats-officedocument.presentationml.slideLayout+xml"/>
  <Override PartName="/ppt/slideLayouts/slideLayout898.xml" ContentType="application/vnd.openxmlformats-officedocument.presentationml.slideLayout+xml"/>
  <Override PartName="/ppt/slideLayouts/slideLayout914.xml" ContentType="application/vnd.openxmlformats-officedocument.presentationml.slideLayout+xml"/>
  <Override PartName="/ppt/slideLayouts/slideLayout422.xml" ContentType="application/vnd.openxmlformats-officedocument.presentationml.slideLayout+xml"/>
  <Override PartName="/ppt/slideLayouts/slideLayout753.xml" ContentType="application/vnd.openxmlformats-officedocument.presentationml.slideLayout+xml"/>
  <Override PartName="/ppt/theme/theme90.xml" ContentType="application/vnd.openxmlformats-officedocument.theme+xml"/>
  <Override PartName="/ppt/theme/theme21.xml" ContentType="application/vnd.openxmlformats-officedocument.theme+xml"/>
  <Override PartName="/ppt/slideLayouts/slideLayout261.xml" ContentType="application/vnd.openxmlformats-officedocument.presentationml.slideLayout+xml"/>
  <Override PartName="/ppt/slideLayouts/slideLayout592.xml" ContentType="application/vnd.openxmlformats-officedocument.presentationml.slideLayout+xml"/>
  <Override PartName="/ppt/slideLayouts/slideLayout829.xml" ContentType="application/vnd.openxmlformats-officedocument.presentationml.slideLayout+xml"/>
  <Override PartName="/ppt/slideLayouts/slideLayout98.xml" ContentType="application/vnd.openxmlformats-officedocument.presentationml.slideLayout+xml"/>
  <Override PartName="/ppt/slideLayouts/slideLayout337.xml" ContentType="application/vnd.openxmlformats-officedocument.presentationml.slideLayout+xml"/>
  <Override PartName="/ppt/slideLayouts/slideLayout523.xml" ContentType="application/vnd.openxmlformats-officedocument.presentationml.slideLayout+xml"/>
  <Override PartName="/ppt/slideLayouts/slideLayout668.xml" ContentType="application/vnd.openxmlformats-officedocument.presentationml.slideLayout+xml"/>
  <Override PartName="/ppt/slideLayouts/slideLayout854.xml" ContentType="application/vnd.openxmlformats-officedocument.presentationml.slideLayout+xml"/>
  <Override PartName="/ppt/slideLayouts/slideLayout999.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176.xml" ContentType="application/vnd.openxmlformats-officedocument.presentationml.slideLayout+xml"/>
  <Override PartName="/ppt/slideLayouts/slideLayout362.xml" ContentType="application/vnd.openxmlformats-officedocument.presentationml.slideLayout+xml"/>
  <Override PartName="/ppt/slideLayouts/slideLayout693.xml" ContentType="application/vnd.openxmlformats-officedocument.presentationml.slideLayout+xml"/>
  <Override PartName="/ppt/slideLayouts/slideLayout107.xml" ContentType="application/vnd.openxmlformats-officedocument.presentationml.slideLayout+xml"/>
  <Override PartName="/ppt/slideLayouts/slideLayout438.xml" ContentType="application/vnd.openxmlformats-officedocument.presentationml.slideLayout+xml"/>
  <Override PartName="/ppt/slideLayouts/slideLayout1004.xml" ContentType="application/vnd.openxmlformats-officedocument.presentationml.slideLayout+xml"/>
  <Override PartName="/ppt/slideMasters/slideMaster85.xml" ContentType="application/vnd.openxmlformats-officedocument.presentationml.slideMaster+xml"/>
  <Override PartName="/ppt/slideLayouts/slideLayout54.xml" ContentType="application/vnd.openxmlformats-officedocument.presentationml.slideLayout+xml"/>
  <Override PartName="/ppt/slideLayouts/slideLayout277.xml" ContentType="application/vnd.openxmlformats-officedocument.presentationml.slideLayout+xml"/>
  <Override PartName="/ppt/slideLayouts/slideLayout624.xml" ContentType="application/vnd.openxmlformats-officedocument.presentationml.slideLayout+xml"/>
  <Override PartName="/ppt/slideLayouts/slideLayout769.xml" ContentType="application/vnd.openxmlformats-officedocument.presentationml.slideLayout+xml"/>
  <Override PartName="/ppt/slideLayouts/slideLayout955.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132.xml" ContentType="application/vnd.openxmlformats-officedocument.presentationml.slideLayout+xml"/>
  <Override PartName="/ppt/theme/theme37.xml" ContentType="application/vnd.openxmlformats-officedocument.theme+xml"/>
  <Override PartName="/ppt/slideLayouts/slideLayout463.xml" ContentType="application/vnd.openxmlformats-officedocument.presentationml.slideLayout+xml"/>
  <Override PartName="/ppt/slideLayouts/slideLayout794.xml" ContentType="application/vnd.openxmlformats-officedocument.presentationml.slideLayout+xml"/>
  <Override PartName="/ppt/slideLayouts/slideLayout810.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08.xml" ContentType="application/vnd.openxmlformats-officedocument.presentationml.slideLayout+xml"/>
  <Override PartName="/ppt/slideLayouts/slideLayout539.xml" ContentType="application/vnd.openxmlformats-officedocument.presentationml.slideLayout+xml"/>
  <Override PartName="/ppt/slideLayouts/slideLayout980.xml" ContentType="application/vnd.openxmlformats-officedocument.presentationml.slideLayout+xml"/>
  <Override PartName="/ppt/slideMasters/slideMaster41.xml" ContentType="application/vnd.openxmlformats-officedocument.presentationml.slideMaster+xml"/>
  <Override PartName="/ppt/slideLayouts/slideLayout10.xml" ContentType="application/vnd.openxmlformats-officedocument.presentationml.slideLayout+xml"/>
  <Override PartName="/ppt/slideLayouts/slideLayout233.xml" ContentType="application/vnd.openxmlformats-officedocument.presentationml.slideLayout+xml"/>
  <Override PartName="/ppt/slideLayouts/slideLayout378.xml" ContentType="application/vnd.openxmlformats-officedocument.presentationml.slideLayout+xml"/>
  <Override PartName="/ppt/theme/theme62.xml" ContentType="application/vnd.openxmlformats-officedocument.theme+xml"/>
  <Override PartName="/ppt/slideLayouts/slideLayout725.xml" ContentType="application/vnd.openxmlformats-officedocument.presentationml.slideLayout+xml"/>
  <Override PartName="/ppt/slideLayouts/slideLayout911.xml" ContentType="application/vnd.openxmlformats-officedocument.presentationml.slideLayout+xml"/>
  <Override PartName="/ppt/slideLayouts/slideLayout564.xml" ContentType="application/vnd.openxmlformats-officedocument.presentationml.slideLayout+xml"/>
  <Override PartName="/ppt/slideLayouts/slideLayout750.xml" ContentType="application/vnd.openxmlformats-officedocument.presentationml.slideLayout+xml"/>
  <Override PartName="/ppt/slideLayouts/slideLayout895.xml" ContentType="application/vnd.openxmlformats-officedocument.presentationml.slideLayout+xml"/>
  <Override PartName="/ppt/slideLayouts/slideLayout309.xml" ContentType="application/vnd.openxmlformats-officedocument.presentationml.slideLayout+xml"/>
  <Override PartName="/ppt/slideLayouts/slideLayout826.xml" ContentType="application/vnd.openxmlformats-officedocument.presentationml.slideLayout+xml"/>
  <Override PartName="/ppt/slideMasters/slideMaster79.xml" ContentType="application/vnd.openxmlformats-officedocument.presentationml.slideMaster+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48.xml" ContentType="application/vnd.openxmlformats-officedocument.presentationml.slideLayout+xml"/>
  <Override PartName="/ppt/slideLayouts/slideLayout195.xml" ContentType="application/vnd.openxmlformats-officedocument.presentationml.slideLayout+xml"/>
  <Override PartName="/ppt/slideLayouts/slideLayout334.xml" ContentType="application/vnd.openxmlformats-officedocument.presentationml.slideLayout+xml"/>
  <Override PartName="/ppt/slideLayouts/slideLayout381.xml" ContentType="application/vnd.openxmlformats-officedocument.presentationml.slideLayout+xml"/>
  <Override PartName="/ppt/slideLayouts/slideLayout479.xml" ContentType="application/vnd.openxmlformats-officedocument.presentationml.slideLayout+xml"/>
  <Override PartName="/ppt/slideLayouts/slideLayout618.xml" ContentType="application/vnd.openxmlformats-officedocument.presentationml.slideLayout+xml"/>
  <Override PartName="/ppt/slideLayouts/slideLayout665.xml" ContentType="application/vnd.openxmlformats-officedocument.presentationml.slideLayout+xml"/>
  <Override PartName="/ppt/slideMasters/slideMaster57.xml" ContentType="application/vnd.openxmlformats-officedocument.presentationml.slideMaster+xml"/>
  <Override PartName="/ppt/slideLayouts/slideLayout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Layouts/slideLayout457.xml" ContentType="application/vnd.openxmlformats-officedocument.presentationml.slideLayout+xml"/>
  <Override PartName="/ppt/slideLayouts/slideLayout520.xml" ContentType="application/vnd.openxmlformats-officedocument.presentationml.slideLayout+xml"/>
  <Override PartName="/ppt/slideLayouts/slideLayout804.xml" ContentType="application/vnd.openxmlformats-officedocument.presentationml.slideLayout+xml"/>
  <Override PartName="/ppt/slideLayouts/slideLayout851.xml" ContentType="application/vnd.openxmlformats-officedocument.presentationml.slideLayout+xml"/>
  <Override PartName="/ppt/slideLayouts/slideLayout949.xml" ContentType="application/vnd.openxmlformats-officedocument.presentationml.slideLayout+xml"/>
  <Override PartName="/ppt/slideLayouts/slideLayout996.xml" ContentType="application/vnd.openxmlformats-officedocument.presentationml.slideLayout+xml"/>
  <Override PartName="/ppt/slideLayouts/slideLayout1023.xml" ContentType="application/vnd.openxmlformats-officedocument.presentationml.slideLayout+xml"/>
  <Override PartName="/ppt/slides/slide2.xml" ContentType="application/vnd.openxmlformats-officedocument.presentationml.slide+xml"/>
  <Override PartName="/ppt/slideLayouts/slideLayout26.xml" ContentType="application/vnd.openxmlformats-officedocument.presentationml.slideLayout+xml"/>
  <Override PartName="/ppt/slideLayouts/slideLayout73.xml" ContentType="application/vnd.openxmlformats-officedocument.presentationml.slideLayout+xml"/>
  <Override PartName="/ppt/slideLayouts/slideLayout249.xml" ContentType="application/vnd.openxmlformats-officedocument.presentationml.slideLayout+xml"/>
  <Override PartName="/ppt/slideLayouts/slideLayout296.xml" ContentType="application/vnd.openxmlformats-officedocument.presentationml.slideLayout+xml"/>
  <Override PartName="/ppt/slideLayouts/slideLayout312.xml" ContentType="application/vnd.openxmlformats-officedocument.presentationml.slideLayout+xml"/>
  <Override PartName="/ppt/slideLayouts/slideLayout643.xml" ContentType="application/vnd.openxmlformats-officedocument.presentationml.slideLayout+xml"/>
  <Override PartName="/ppt/slideLayouts/slideLayout690.xml" ContentType="application/vnd.openxmlformats-officedocument.presentationml.slideLayout+xml"/>
  <Override PartName="/ppt/slideLayouts/slideLayout788.xml" ContentType="application/vnd.openxmlformats-officedocument.presentationml.slideLayout+xml"/>
  <Override PartName="/ppt/theme/theme78.xml" ContentType="application/vnd.openxmlformats-officedocument.theme+xml"/>
  <Override PartName="/ppt/slideLayouts/slideLayout927.xml" ContentType="application/vnd.openxmlformats-officedocument.presentationml.slideLayout+xml"/>
  <Override PartName="/ppt/slideLayouts/slideLayout974.xml" ContentType="application/vnd.openxmlformats-officedocument.presentationml.slideLayout+xml"/>
  <Override PartName="/ppt/slideMasters/slideMaster35.xml" ContentType="application/vnd.openxmlformats-officedocument.presentationml.slideMaster+xml"/>
  <Override PartName="/ppt/slideMasters/slideMaster82.xml" ContentType="application/vnd.openxmlformats-officedocument.presentationml.slideMaster+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51.xml" ContentType="application/vnd.openxmlformats-officedocument.presentationml.slideLayout+xml"/>
  <Override PartName="/ppt/slideLayouts/slideLayout435.xml" ContentType="application/vnd.openxmlformats-officedocument.presentationml.slideLayout+xml"/>
  <Override PartName="/ppt/slideLayouts/slideLayout482.xml" ContentType="application/vnd.openxmlformats-officedocument.presentationml.slideLayout+xml"/>
  <Override PartName="/ppt/theme/theme56.xml" ContentType="application/vnd.openxmlformats-officedocument.theme+xml"/>
  <Override PartName="/ppt/slideLayouts/slideLayout621.xml" ContentType="application/vnd.openxmlformats-officedocument.presentationml.slideLayout+xml"/>
  <Override PartName="/ppt/slideLayouts/slideLayout719.xml" ContentType="application/vnd.openxmlformats-officedocument.presentationml.slideLayout+xml"/>
  <Override PartName="/ppt/slideLayouts/slideLayout766.xml" ContentType="application/vnd.openxmlformats-officedocument.presentationml.slideLayout+xml"/>
  <Override PartName="/ppt/slideLayouts/slideLayout1001.xml" ContentType="application/vnd.openxmlformats-officedocument.presentationml.slideLayout+xml"/>
  <Override PartName="/ppt/slideLayouts/slideLayout227.xml" ContentType="application/vnd.openxmlformats-officedocument.presentationml.slideLayout+xml"/>
  <Override PartName="/ppt/slideLayouts/slideLayout274.xml" ContentType="application/vnd.openxmlformats-officedocument.presentationml.slideLayout+xml"/>
  <Override PartName="/ppt/slideLayouts/slideLayout413.xml" ContentType="application/vnd.openxmlformats-officedocument.presentationml.slideLayout+xml"/>
  <Override PartName="/ppt/slideLayouts/slideLayout460.xml" ContentType="application/vnd.openxmlformats-officedocument.presentationml.slideLayout+xml"/>
  <Override PartName="/ppt/slideLayouts/slideLayout558.xml" ContentType="application/vnd.openxmlformats-officedocument.presentationml.slideLayout+xml"/>
  <Override PartName="/ppt/slideLayouts/slideLayout889.xml" ContentType="application/vnd.openxmlformats-officedocument.presentationml.slideLayout+xml"/>
  <Override PartName="/ppt/slideLayouts/slideLayout905.xml" ContentType="application/vnd.openxmlformats-officedocument.presentationml.slideLayout+xml"/>
  <Override PartName="/ppt/slideLayouts/slideLayout952.xml" ContentType="application/vnd.openxmlformats-officedocument.presentationml.slideLayout+xml"/>
  <Override PartName="/ppt/slideMasters/slideMaster13.xml" ContentType="application/vnd.openxmlformats-officedocument.presentationml.slideMaster+xml"/>
  <Override PartName="/ppt/slideMasters/slideMaster60.xml" ContentType="application/vnd.openxmlformats-officedocument.presentationml.slideMaster+xml"/>
  <Override PartName="/ppt/slideLayouts/slideLayout205.xml" ContentType="application/vnd.openxmlformats-officedocument.presentationml.slideLayout+xml"/>
  <Override PartName="/ppt/slideLayouts/slideLayout252.xml" ContentType="application/vnd.openxmlformats-officedocument.presentationml.slideLayout+xml"/>
  <Override PartName="/ppt/theme/theme34.xml" ContentType="application/vnd.openxmlformats-officedocument.theme+xml"/>
  <Override PartName="/ppt/slideLayouts/slideLayout397.xml" ContentType="application/vnd.openxmlformats-officedocument.presentationml.slideLayout+xml"/>
  <Override PartName="/ppt/slideLayouts/slideLayout744.xml" ContentType="application/vnd.openxmlformats-officedocument.presentationml.slideLayout+xml"/>
  <Override PartName="/ppt/slideLayouts/slideLayout791.xml" ContentType="application/vnd.openxmlformats-officedocument.presentationml.slideLayout+xml"/>
  <Override PartName="/ppt/theme/theme81.xml" ContentType="application/vnd.openxmlformats-officedocument.theme+xml"/>
  <Override PartName="/ppt/slideLayouts/slideLayout930.xml" ContentType="application/vnd.openxmlformats-officedocument.presentationml.slideLayout+xml"/>
  <Override PartName="/ppt/slideLayouts/slideLayout89.xml" ContentType="application/vnd.openxmlformats-officedocument.presentationml.slideLayout+xml"/>
  <Override PartName="/ppt/theme/theme12.xml" ContentType="application/vnd.openxmlformats-officedocument.theme+xml"/>
  <Override PartName="/ppt/slideLayouts/slideLayout189.xml" ContentType="application/vnd.openxmlformats-officedocument.presentationml.slideLayout+xml"/>
  <Override PartName="/ppt/slideLayouts/slideLayout536.xml" ContentType="application/vnd.openxmlformats-officedocument.presentationml.slideLayout+xml"/>
  <Override PartName="/ppt/slideLayouts/slideLayout583.xml" ContentType="application/vnd.openxmlformats-officedocument.presentationml.slideLayout+xml"/>
  <Override PartName="/ppt/slideLayouts/slideLayout722.xml" ContentType="application/vnd.openxmlformats-officedocument.presentationml.slideLayout+xml"/>
  <Override PartName="/ppt/slideLayouts/slideLayout867.xml" ContentType="application/vnd.openxmlformats-officedocument.presentationml.slideLayout+xml"/>
  <Override PartName="/ppt/slideLayouts/slideLayout230.xml" ContentType="application/vnd.openxmlformats-officedocument.presentationml.slideLayout+xml"/>
  <Override PartName="/ppt/slideLayouts/slideLayout328.xml" ContentType="application/vnd.openxmlformats-officedocument.presentationml.slideLayout+xml"/>
  <Override PartName="/ppt/slideLayouts/slideLayout375.xml" ContentType="application/vnd.openxmlformats-officedocument.presentationml.slideLayout+xml"/>
  <Override PartName="/ppt/slideLayouts/slideLayout514.xml" ContentType="application/vnd.openxmlformats-officedocument.presentationml.slideLayout+xml"/>
  <Override PartName="/ppt/slideLayouts/slideLayout561.xml" ContentType="application/vnd.openxmlformats-officedocument.presentationml.slideLayout+xml"/>
  <Override PartName="/ppt/slideLayouts/slideLayout659.xml" ContentType="application/vnd.openxmlformats-officedocument.presentationml.slideLayout+xml"/>
  <Override PartName="/ppt/slideLayouts/slideLayout845.xml" ContentType="application/vnd.openxmlformats-officedocument.presentationml.slideLayout+xml"/>
  <Override PartName="/ppt/slideLayouts/slideLayout892.xml" ContentType="application/vnd.openxmlformats-officedocument.presentationml.slideLayout+xml"/>
  <Override PartName="/ppt/slideLayouts/slideLayout1017.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167.xml" ContentType="application/vnd.openxmlformats-officedocument.presentationml.slideLayout+xml"/>
  <Override PartName="/ppt/slideLayouts/slideLayout306.xml" ContentType="application/vnd.openxmlformats-officedocument.presentationml.slideLayout+xml"/>
  <Override PartName="/ppt/slideLayouts/slideLayout353.xml" ContentType="application/vnd.openxmlformats-officedocument.presentationml.slideLayout+xml"/>
  <Override PartName="/ppt/slideLayouts/slideLayout498.xml" ContentType="application/vnd.openxmlformats-officedocument.presentationml.slideLayout+xml"/>
  <Override PartName="/ppt/slideLayouts/slideLayout637.xml" ContentType="application/vnd.openxmlformats-officedocument.presentationml.slideLayout+xml"/>
  <Override PartName="/ppt/slideLayouts/slideLayout684.xml" ContentType="application/vnd.openxmlformats-officedocument.presentationml.slideLayout+xml"/>
  <Override PartName="/ppt/slideLayouts/slideLayout700.xml" ContentType="application/vnd.openxmlformats-officedocument.presentationml.slideLayout+xml"/>
  <Override PartName="/ppt/slideLayouts/slideLayout968.xml" ContentType="application/vnd.openxmlformats-officedocument.presentationml.slideLayout+xml"/>
  <Override PartName="/ppt/slideMasters/slideMaster29.xml" ContentType="application/vnd.openxmlformats-officedocument.presentationml.slideMaster+xml"/>
  <Override PartName="/ppt/slideMasters/slideMaster76.xml" ContentType="application/vnd.openxmlformats-officedocument.presentationml.slideMaster+xml"/>
  <Override PartName="/ppt/slideLayouts/slideLayout45.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slideLayouts/slideLayout429.xml" ContentType="application/vnd.openxmlformats-officedocument.presentationml.slideLayout+xml"/>
  <Override PartName="/ppt/slideLayouts/slideLayout476.xml" ContentType="application/vnd.openxmlformats-officedocument.presentationml.slideLayout+xml"/>
  <Override PartName="/ppt/slideLayouts/slideLayout823.xml" ContentType="application/vnd.openxmlformats-officedocument.presentationml.slideLayout+xml"/>
  <Override PartName="/ppt/slideLayouts/slideLayout870.xml" ContentType="application/vnd.openxmlformats-officedocument.presentationml.slideLayout+xml"/>
  <Override PartName="/ppt/slideLayouts/slideLayout92.xml" ContentType="application/vnd.openxmlformats-officedocument.presentationml.slideLayout+xml"/>
  <Override PartName="/ppt/slideLayouts/slideLayout268.xml" ContentType="application/vnd.openxmlformats-officedocument.presentationml.slideLayout+xml"/>
  <Override PartName="/ppt/slideLayouts/slideLayout331.xml" ContentType="application/vnd.openxmlformats-officedocument.presentationml.slideLayout+xml"/>
  <Override PartName="/ppt/slideLayouts/slideLayout599.xml" ContentType="application/vnd.openxmlformats-officedocument.presentationml.slideLayout+xml"/>
  <Override PartName="/ppt/slideLayouts/slideLayout615.xml" ContentType="application/vnd.openxmlformats-officedocument.presentationml.slideLayout+xml"/>
  <Override PartName="/ppt/slideLayouts/slideLayout662.xml" ContentType="application/vnd.openxmlformats-officedocument.presentationml.slideLayout+xml"/>
  <Override PartName="/ppt/slideLayouts/slideLayout801.xml" ContentType="application/vnd.openxmlformats-officedocument.presentationml.slideLayout+xml"/>
  <Override PartName="/ppt/slideLayouts/slideLayout946.xml" ContentType="application/vnd.openxmlformats-officedocument.presentationml.slideLayout+xml"/>
  <Override PartName="/ppt/slideLayouts/slideLayout993.xml" ContentType="application/vnd.openxmlformats-officedocument.presentationml.slideLayout+xml"/>
  <Override PartName="/ppt/slideMasters/slideMaster54.xml" ContentType="application/vnd.openxmlformats-officedocument.presentationml.slideMaster+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theme/theme28.xml" ContentType="application/vnd.openxmlformats-officedocument.theme+xml"/>
  <Override PartName="/ppt/slideLayouts/slideLayout407.xml" ContentType="application/vnd.openxmlformats-officedocument.presentationml.slideLayout+xml"/>
  <Override PartName="/ppt/slideLayouts/slideLayout454.xml" ContentType="application/vnd.openxmlformats-officedocument.presentationml.slideLayout+xml"/>
  <Override PartName="/ppt/slideLayouts/slideLayout640.xml" ContentType="application/vnd.openxmlformats-officedocument.presentationml.slideLayout+xml"/>
  <Override PartName="/ppt/slideLayouts/slideLayout738.xml" ContentType="application/vnd.openxmlformats-officedocument.presentationml.slideLayout+xml"/>
  <Override PartName="/ppt/slideLayouts/slideLayout785.xml" ContentType="application/vnd.openxmlformats-officedocument.presentationml.slideLayout+xml"/>
  <Override PartName="/ppt/theme/theme75.xml" ContentType="application/vnd.openxmlformats-officedocument.theme+xml"/>
  <Override PartName="/ppt/slideLayouts/slideLayout924.xml" ContentType="application/vnd.openxmlformats-officedocument.presentationml.slideLayout+xml"/>
  <Override PartName="/ppt/slideLayouts/slideLayout1020.xml" ContentType="application/vnd.openxmlformats-officedocument.presentationml.slideLayout+xml"/>
  <Override PartName="/ppt/slideMasters/slideMaster32.xml" ContentType="application/vnd.openxmlformats-officedocument.presentationml.slideMaster+xml"/>
  <Override PartName="/ppt/slideLayouts/slideLayout101.xml" ContentType="application/vnd.openxmlformats-officedocument.presentationml.slideLayout+xml"/>
  <Override PartName="/ppt/slideLayouts/slideLayout246.xml" ContentType="application/vnd.openxmlformats-officedocument.presentationml.slideLayout+xml"/>
  <Override PartName="/ppt/slideLayouts/slideLayout293.xml" ContentType="application/vnd.openxmlformats-officedocument.presentationml.slideLayout+xml"/>
  <Override PartName="/ppt/slideLayouts/slideLayout432.xml" ContentType="application/vnd.openxmlformats-officedocument.presentationml.slideLayout+xml"/>
  <Override PartName="/ppt/slideLayouts/slideLayout577.xml" ContentType="application/vnd.openxmlformats-officedocument.presentationml.slideLayout+xml"/>
  <Override PartName="/ppt/slideLayouts/slideLayout716.xml" ContentType="application/vnd.openxmlformats-officedocument.presentationml.slideLayout+xml"/>
  <Override PartName="/ppt/slideLayouts/slideLayout763.xml" ContentType="application/vnd.openxmlformats-officedocument.presentationml.slideLayout+xml"/>
  <Override PartName="/ppt/slideLayouts/slideLayout971.xml" ContentType="application/vnd.openxmlformats-officedocument.presentationml.slideLayout+xml"/>
  <Override PartName="/ppt/slideLayouts/slideLayout224.xml" ContentType="application/vnd.openxmlformats-officedocument.presentationml.slideLayout+xml"/>
  <Override PartName="/ppt/slideLayouts/slideLayout271.xml" ContentType="application/vnd.openxmlformats-officedocument.presentationml.slideLayout+xml"/>
  <Override PartName="/ppt/slideLayouts/slideLayout369.xml" ContentType="application/vnd.openxmlformats-officedocument.presentationml.slideLayout+xml"/>
  <Override PartName="/ppt/slideLayouts/slideLayout508.xml" ContentType="application/vnd.openxmlformats-officedocument.presentationml.slideLayout+xml"/>
  <Override PartName="/ppt/slideLayouts/slideLayout555.xml" ContentType="application/vnd.openxmlformats-officedocument.presentationml.slideLayout+xml"/>
  <Override PartName="/ppt/theme/theme53.xml" ContentType="application/vnd.openxmlformats-officedocument.theme+xml"/>
  <Override PartName="/ppt/slideLayouts/slideLayout902.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31.xml" ContentType="application/vnd.openxmlformats-officedocument.theme+xml"/>
  <Override PartName="/ppt/slideLayouts/slideLayout347.xml" ContentType="application/vnd.openxmlformats-officedocument.presentationml.slideLayout+xml"/>
  <Override PartName="/ppt/slideLayouts/slideLayout394.xml" ContentType="application/vnd.openxmlformats-officedocument.presentationml.slideLayout+xml"/>
  <Override PartName="/ppt/slideLayouts/slideLayout410.xml" ContentType="application/vnd.openxmlformats-officedocument.presentationml.slideLayout+xml"/>
  <Override PartName="/ppt/slideLayouts/slideLayout741.xml" ContentType="application/vnd.openxmlformats-officedocument.presentationml.slideLayout+xml"/>
  <Override PartName="/ppt/slideLayouts/slideLayout839.xml" ContentType="application/vnd.openxmlformats-officedocument.presentationml.slideLayout+xml"/>
  <Override PartName="/ppt/slideLayouts/slideLayout886.xml" ContentType="application/vnd.openxmlformats-officedocument.presentationml.slideLayout+xml"/>
  <Override PartName="/ppt/slideLayouts/slideLayout139.xml" ContentType="application/vnd.openxmlformats-officedocument.presentationml.slideLayout+xml"/>
  <Override PartName="/ppt/slideLayouts/slideLayout186.xml" ContentType="application/vnd.openxmlformats-officedocument.presentationml.slideLayout+xml"/>
  <Override PartName="/ppt/slideLayouts/slideLayout202.xml" ContentType="application/vnd.openxmlformats-officedocument.presentationml.slideLayout+xml"/>
  <Override PartName="/ppt/slideLayouts/slideLayout533.xml" ContentType="application/vnd.openxmlformats-officedocument.presentationml.slideLayout+xml"/>
  <Override PartName="/ppt/slideLayouts/slideLayout580.xml" ContentType="application/vnd.openxmlformats-officedocument.presentationml.slideLayout+xml"/>
  <Override PartName="/ppt/slideLayouts/slideLayout678.xml" ContentType="application/vnd.openxmlformats-officedocument.presentationml.slideLayout+xml"/>
  <Override PartName="/ppt/slideLayouts/slideLayout817.xml" ContentType="application/vnd.openxmlformats-officedocument.presentationml.slideLayout+xml"/>
  <Override PartName="/ppt/slideLayouts/slideLayout864.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325.xml" ContentType="application/vnd.openxmlformats-officedocument.presentationml.slideLayout+xml"/>
  <Override PartName="/ppt/slideLayouts/slideLayout372.xml" ContentType="application/vnd.openxmlformats-officedocument.presentationml.slideLayout+xml"/>
  <Override PartName="/ppt/slideLayouts/slideLayout609.xml" ContentType="application/vnd.openxmlformats-officedocument.presentationml.slideLayout+xml"/>
  <Override PartName="/ppt/slideLayouts/slideLayout656.xml" ContentType="application/vnd.openxmlformats-officedocument.presentationml.slideLayout+xml"/>
  <Override PartName="/ppt/slideLayouts/slideLayout987.xml" ContentType="application/vnd.openxmlformats-officedocument.presentationml.slideLayout+xml"/>
  <Override PartName="/ppt/slideMasters/slideMaster48.xml" ContentType="application/vnd.openxmlformats-officedocument.presentationml.slideMaster+xml"/>
  <Override PartName="/ppt/slides/slide18.xml" ContentType="application/vnd.openxmlformats-officedocument.presentationml.slide+xml"/>
  <Override PartName="/ppt/slideLayouts/slideLayout17.xml" ContentType="application/vnd.openxmlformats-officedocument.presentationml.slideLayout+xml"/>
  <Override PartName="/ppt/slideLayouts/slideLayout64.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slideLayouts/slideLayout303.xml" ContentType="application/vnd.openxmlformats-officedocument.presentationml.slideLayout+xml"/>
  <Override PartName="/ppt/slideLayouts/slideLayout350.xml" ContentType="application/vnd.openxmlformats-officedocument.presentationml.slideLayout+xml"/>
  <Override PartName="/ppt/slideLayouts/slideLayout448.xml" ContentType="application/vnd.openxmlformats-officedocument.presentationml.slideLayout+xml"/>
  <Override PartName="/ppt/slideLayouts/slideLayout495.xml" ContentType="application/vnd.openxmlformats-officedocument.presentationml.slideLayout+xml"/>
  <Override PartName="/ppt/slideLayouts/slideLayout511.xml" ContentType="application/vnd.openxmlformats-officedocument.presentationml.slideLayout+xml"/>
  <Override PartName="/ppt/theme/theme69.xml" ContentType="application/vnd.openxmlformats-officedocument.theme+xml"/>
  <Override PartName="/ppt/slideLayouts/slideLayout779.xml" ContentType="application/vnd.openxmlformats-officedocument.presentationml.slideLayout+xml"/>
  <Override PartName="/ppt/slideLayouts/slideLayout842.xml" ContentType="application/vnd.openxmlformats-officedocument.presentationml.slideLayout+xml"/>
  <Override PartName="/ppt/slideLayouts/slideLayout1014.xml" ContentType="application/vnd.openxmlformats-officedocument.presentationml.slideLayout+xml"/>
  <Override PartName="/ppt/theme/theme1.xml" ContentType="application/vnd.openxmlformats-officedocument.theme+xml"/>
  <Override PartName="/ppt/slideLayouts/slideLayout142.xml" ContentType="application/vnd.openxmlformats-officedocument.presentationml.slideLayout+xml"/>
  <Override PartName="/ppt/slideLayouts/slideLayout287.xml" ContentType="application/vnd.openxmlformats-officedocument.presentationml.slideLayout+xml"/>
  <Override PartName="/ppt/slideLayouts/slideLayout634.xml" ContentType="application/vnd.openxmlformats-officedocument.presentationml.slideLayout+xml"/>
  <Override PartName="/ppt/slideLayouts/slideLayout681.xml" ContentType="application/vnd.openxmlformats-officedocument.presentationml.slideLayout+xml"/>
  <Override PartName="/ppt/slideLayouts/slideLayout820.xml" ContentType="application/vnd.openxmlformats-officedocument.presentationml.slideLayout+xml"/>
  <Override PartName="/ppt/slideLayouts/slideLayout918.xml" ContentType="application/vnd.openxmlformats-officedocument.presentationml.slideLayout+xml"/>
  <Override PartName="/ppt/slideLayouts/slideLayout965.xml" ContentType="application/vnd.openxmlformats-officedocument.presentationml.slideLayout+xml"/>
  <Override PartName="/ppt/slideMasters/slideMaster26.xml" ContentType="application/vnd.openxmlformats-officedocument.presentationml.slideMaster+xml"/>
  <Override PartName="/ppt/slideMasters/slideMaster73.xml" ContentType="application/vnd.openxmlformats-officedocument.presentationml.slideMaster+xml"/>
  <Override PartName="/ppt/slideLayouts/slideLayout42.xml" ContentType="application/vnd.openxmlformats-officedocument.presentationml.slideLayout+xml"/>
  <Override PartName="/ppt/slideLayouts/slideLayout426.xml" ContentType="application/vnd.openxmlformats-officedocument.presentationml.slideLayout+xml"/>
  <Override PartName="/ppt/slideLayouts/slideLayout473.xml" ContentType="application/vnd.openxmlformats-officedocument.presentationml.slideLayout+xml"/>
  <Override PartName="/ppt/theme/theme47.xml" ContentType="application/vnd.openxmlformats-officedocument.theme+xml"/>
  <Override PartName="/ppt/slideLayouts/slideLayout612.xml" ContentType="application/vnd.openxmlformats-officedocument.presentationml.slideLayout+xml"/>
  <Override PartName="/ppt/slideLayouts/slideLayout757.xml" ContentType="application/vnd.openxmlformats-officedocument.presentationml.slideLayout+xml"/>
  <Override PartName="/ppt/slideLayouts/slideLayout943.xml" ContentType="application/vnd.openxmlformats-officedocument.presentationml.slideLayout+xml"/>
  <Override PartName="/ppt/slideLayouts/slideLayout990.xml" ContentType="application/vnd.openxmlformats-officedocument.presentationml.slideLayout+xml"/>
  <Override PartName="/ppt/theme/theme94.xml" ContentType="application/vnd.openxmlformats-officedocument.theme+xml"/>
  <Override PartName="/ppt/slideMasters/slideMaster51.xml" ContentType="application/vnd.openxmlformats-officedocument.presentationml.slideMaster+xml"/>
  <Override PartName="/ppt/slideLayouts/slideLayout20.xml" ContentType="application/vnd.openxmlformats-officedocument.presentationml.slideLayout+xml"/>
  <Override PartName="/ppt/slideLayouts/slideLayout120.xml" ContentType="application/vnd.openxmlformats-officedocument.presentationml.slideLayout+xml"/>
  <Override PartName="/ppt/slideLayouts/slideLayout218.xml" ContentType="application/vnd.openxmlformats-officedocument.presentationml.slideLayout+xml"/>
  <Override PartName="/ppt/slideLayouts/slideLayout265.xml" ContentType="application/vnd.openxmlformats-officedocument.presentationml.slideLayout+xml"/>
  <Override PartName="/ppt/slideLayouts/slideLayout404.xml" ContentType="application/vnd.openxmlformats-officedocument.presentationml.slideLayout+xml"/>
  <Override PartName="/ppt/slideLayouts/slideLayout451.xml" ContentType="application/vnd.openxmlformats-officedocument.presentationml.slideLayout+xml"/>
  <Override PartName="/ppt/slideLayouts/slideLayout549.xml" ContentType="application/vnd.openxmlformats-officedocument.presentationml.slideLayout+xml"/>
  <Override PartName="/ppt/slideLayouts/slideLayout596.xml" ContentType="application/vnd.openxmlformats-officedocument.presentationml.slideLayout+xml"/>
  <Override PartName="/ppt/slideLayouts/slideLayout735.xml" ContentType="application/vnd.openxmlformats-officedocument.presentationml.slideLayout+xml"/>
  <Override PartName="/ppt/slideLayouts/slideLayout782.xml" ContentType="application/vnd.openxmlformats-officedocument.presentationml.slideLayout+xml"/>
  <Override PartName="/ppt/slideLayouts/slideLayout243.xml" ContentType="application/vnd.openxmlformats-officedocument.presentationml.slideLayout+xml"/>
  <Override PartName="/ppt/theme/theme25.xml" ContentType="application/vnd.openxmlformats-officedocument.theme+xml"/>
  <Override PartName="/ppt/slideLayouts/slideLayout290.xml" ContentType="application/vnd.openxmlformats-officedocument.presentationml.slideLayout+xml"/>
  <Override PartName="/ppt/slideLayouts/slideLayout388.xml" ContentType="application/vnd.openxmlformats-officedocument.presentationml.slideLayout+xml"/>
  <Override PartName="/ppt/slideLayouts/slideLayout527.xml" ContentType="application/vnd.openxmlformats-officedocument.presentationml.slideLayout+xml"/>
  <Override PartName="/ppt/slideLayouts/slideLayout574.xml" ContentType="application/vnd.openxmlformats-officedocument.presentationml.slideLayout+xml"/>
  <Override PartName="/ppt/theme/theme72.xml" ContentType="application/vnd.openxmlformats-officedocument.theme+xml"/>
  <Override PartName="/ppt/slideLayouts/slideLayout921.xml" ContentType="application/vnd.openxmlformats-officedocument.presentationml.slideLayout+xml"/>
  <Override PartName="/ppt/slideLayouts/slideLayout319.xml" ContentType="application/vnd.openxmlformats-officedocument.presentationml.slideLayout+xml"/>
  <Override PartName="/ppt/slideLayouts/slideLayout366.xml" ContentType="application/vnd.openxmlformats-officedocument.presentationml.slideLayout+xml"/>
  <Override PartName="/ppt/theme/theme50.xml" ContentType="application/vnd.openxmlformats-officedocument.theme+xml"/>
  <Override PartName="/ppt/slideLayouts/slideLayout713.xml" ContentType="application/vnd.openxmlformats-officedocument.presentationml.slideLayout+xml"/>
  <Override PartName="/ppt/slideLayouts/slideLayout760.xml" ContentType="application/vnd.openxmlformats-officedocument.presentationml.slideLayout+xml"/>
  <Override PartName="/ppt/slideLayouts/slideLayout858.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158.xml" ContentType="application/vnd.openxmlformats-officedocument.presentationml.slideLayout+xml"/>
  <Override PartName="/ppt/slideLayouts/slideLayout221.xml" ContentType="application/vnd.openxmlformats-officedocument.presentationml.slideLayout+xml"/>
  <Override PartName="/ppt/slideLayouts/slideLayout505.xml" ContentType="application/vnd.openxmlformats-officedocument.presentationml.slideLayout+xml"/>
  <Override PartName="/ppt/slideLayouts/slideLayout552.xml" ContentType="application/vnd.openxmlformats-officedocument.presentationml.slideLayout+xml"/>
  <Override PartName="/ppt/slideLayouts/slideLayout697.xml" ContentType="application/vnd.openxmlformats-officedocument.presentationml.slideLayout+xml"/>
  <Override PartName="/ppt/slideLayouts/slideLayout836.xml" ContentType="application/vnd.openxmlformats-officedocument.presentationml.slideLayout+xml"/>
  <Override PartName="/ppt/slideLayouts/slideLayout883.xml" ContentType="application/vnd.openxmlformats-officedocument.presentationml.slideLayout+xml"/>
  <Override PartName="/ppt/slideLayouts/slideLayout1008.xml" ContentType="application/vnd.openxmlformats-officedocument.presentationml.slideLayout+xml"/>
  <Override PartName="/ppt/slideMasters/slideMaster89.xml" ContentType="application/vnd.openxmlformats-officedocument.presentationml.slideMaster+xml"/>
  <Override PartName="/ppt/slideLayouts/slideLayout58.xml" ContentType="application/vnd.openxmlformats-officedocument.presentationml.slideLayout+xml"/>
  <Override PartName="/ppt/slideLayouts/slideLayout344.xml" ContentType="application/vnd.openxmlformats-officedocument.presentationml.slideLayout+xml"/>
  <Override PartName="/ppt/slideLayouts/slideLayout391.xml" ContentType="application/vnd.openxmlformats-officedocument.presentationml.slideLayout+xml"/>
  <Override PartName="/ppt/slideLayouts/slideLayout489.xml" ContentType="application/vnd.openxmlformats-officedocument.presentationml.slideLayout+xml"/>
  <Override PartName="/ppt/slideLayouts/slideLayout530.xml" ContentType="application/vnd.openxmlformats-officedocument.presentationml.slideLayout+xml"/>
  <Override PartName="/ppt/slideLayouts/slideLayout628.xml" ContentType="application/vnd.openxmlformats-officedocument.presentationml.slideLayout+xml"/>
  <Override PartName="/ppt/slideLayouts/slideLayout675.xml" ContentType="application/vnd.openxmlformats-officedocument.presentationml.slideLayout+xml"/>
  <Override PartName="/ppt/slideLayouts/slideLayout959.xml" ContentType="application/vnd.openxmlformats-officedocument.presentationml.slideLayout+xml"/>
  <Override PartName="/ppt/notesSlides/notesSlide3.xml" ContentType="application/vnd.openxmlformats-officedocument.presentationml.notesSlide+xml"/>
  <Override PartName="/ppt/slideMasters/slideMaster67.xml" ContentType="application/vnd.openxmlformats-officedocument.presentationml.slideMaster+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83.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Layouts/slideLayout322.xml" ContentType="application/vnd.openxmlformats-officedocument.presentationml.slideLayout+xml"/>
  <Override PartName="/ppt/slideLayouts/slideLayout467.xml" ContentType="application/vnd.openxmlformats-officedocument.presentationml.slideLayout+xml"/>
  <Override PartName="/ppt/slideLayouts/slideLayout798.xml" ContentType="application/vnd.openxmlformats-officedocument.presentationml.slideLayout+xml"/>
  <Override PartName="/ppt/slideLayouts/slideLayout814.xml" ContentType="application/vnd.openxmlformats-officedocument.presentationml.slideLayout+xml"/>
  <Override PartName="/ppt/slideLayouts/slideLayout861.xml" ContentType="application/vnd.openxmlformats-officedocument.presentationml.slideLayout+xml"/>
  <Override PartName="/ppt/theme/theme88.xml" ContentType="application/vnd.openxmlformats-officedocument.theme+xml"/>
  <Override PartName="/ppt/slides/slide15.xml" ContentType="application/vnd.openxmlformats-officedocument.presentationml.slide+xml"/>
  <Override PartName="/ppt/slideLayouts/slideLayout114.xml" ContentType="application/vnd.openxmlformats-officedocument.presentationml.slideLayout+xml"/>
  <Override PartName="/ppt/slideLayouts/slideLayout161.xml" ContentType="application/vnd.openxmlformats-officedocument.presentationml.slideLayout+xml"/>
  <Override PartName="/ppt/slideLayouts/slideLayout259.xml" ContentType="application/vnd.openxmlformats-officedocument.presentationml.slideLayout+xml"/>
  <Override PartName="/ppt/slideLayouts/slideLayout606.xml" ContentType="application/vnd.openxmlformats-officedocument.presentationml.slideLayout+xml"/>
  <Override PartName="/ppt/slideLayouts/slideLayout653.xml" ContentType="application/vnd.openxmlformats-officedocument.presentationml.slideLayout+xml"/>
  <Override PartName="/ppt/slideLayouts/slideLayout937.xml" ContentType="application/vnd.openxmlformats-officedocument.presentationml.slideLayout+xml"/>
  <Override PartName="/ppt/slideLayouts/slideLayout984.xml" ContentType="application/vnd.openxmlformats-officedocument.presentationml.slideLayout+xml"/>
  <Override PartName="/ppt/slideLayouts/slideLayout1011.xml" ContentType="application/vnd.openxmlformats-officedocument.presentationml.slideLayout+xml"/>
  <Override PartName="/ppt/slideMasters/slideMaster45.xml" ContentType="application/vnd.openxmlformats-officedocument.presentationml.slideMaster+xml"/>
  <Override PartName="/ppt/slideMasters/slideMaster92.xml" ContentType="application/vnd.openxmlformats-officedocument.presentationml.slideMaster+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theme/theme19.xml" ContentType="application/vnd.openxmlformats-officedocument.theme+xml"/>
  <Override PartName="/ppt/slideLayouts/slideLayout300.xml" ContentType="application/vnd.openxmlformats-officedocument.presentationml.slideLayout+xml"/>
  <Override PartName="/ppt/slideLayouts/slideLayout445.xml" ContentType="application/vnd.openxmlformats-officedocument.presentationml.slideLayout+xml"/>
  <Override PartName="/ppt/slideLayouts/slideLayout492.xml" ContentType="application/vnd.openxmlformats-officedocument.presentationml.slideLayout+xml"/>
  <Override PartName="/ppt/slideLayouts/slideLayout631.xml" ContentType="application/vnd.openxmlformats-officedocument.presentationml.slideLayout+xml"/>
  <Override PartName="/ppt/theme/theme66.xml" ContentType="application/vnd.openxmlformats-officedocument.theme+xml"/>
  <Override PartName="/ppt/slideLayouts/slideLayout729.xml" ContentType="application/vnd.openxmlformats-officedocument.presentationml.slideLayout+xml"/>
  <Override PartName="/ppt/slideLayouts/slideLayout776.xml" ContentType="application/vnd.openxmlformats-officedocument.presentationml.slideLayout+xml"/>
  <Override PartName="/ppt/slideLayouts/slideLayout915.xml" ContentType="application/vnd.openxmlformats-officedocument.presentationml.slideLayout+xml"/>
  <Override PartName="/ppt/slideLayouts/slideLayout962.xml" ContentType="application/vnd.openxmlformats-officedocument.presentationml.slideLayout+xml"/>
  <Override PartName="/ppt/slideMasters/slideMaster23.xml" ContentType="application/vnd.openxmlformats-officedocument.presentationml.slideMaster+xml"/>
  <Override PartName="/ppt/slideMasters/slideMaster70.xml" ContentType="application/vnd.openxmlformats-officedocument.presentationml.slideMaster+xml"/>
  <Override PartName="/ppt/slideLayouts/slideLayout237.xml" ContentType="application/vnd.openxmlformats-officedocument.presentationml.slideLayout+xml"/>
  <Override PartName="/ppt/slideLayouts/slideLayout284.xml" ContentType="application/vnd.openxmlformats-officedocument.presentationml.slideLayout+xml"/>
  <Override PartName="/ppt/slideLayouts/slideLayout423.xml" ContentType="application/vnd.openxmlformats-officedocument.presentationml.slideLayout+xml"/>
  <Override PartName="/ppt/slideLayouts/slideLayout470.xml" ContentType="application/vnd.openxmlformats-officedocument.presentationml.slideLayout+xml"/>
  <Override PartName="/ppt/theme/theme44.xml" ContentType="application/vnd.openxmlformats-officedocument.theme+xml"/>
  <Override PartName="/ppt/slideLayouts/slideLayout568.xml" ContentType="application/vnd.openxmlformats-officedocument.presentationml.slideLayout+xml"/>
  <Override PartName="/ppt/slideLayouts/slideLayout707.xml" ContentType="application/vnd.openxmlformats-officedocument.presentationml.slideLayout+xml"/>
  <Override PartName="/ppt/slideLayouts/slideLayout754.xml" ContentType="application/vnd.openxmlformats-officedocument.presentationml.slideLayout+xml"/>
  <Override PartName="/ppt/slideLayouts/slideLayout899.xml" ContentType="application/vnd.openxmlformats-officedocument.presentationml.slideLayout+xml"/>
  <Override PartName="/ppt/theme/theme91.xml" ContentType="application/vnd.openxmlformats-officedocument.theme+xml"/>
  <Override PartName="/ppt/slideLayouts/slideLayout215.xml" ContentType="application/vnd.openxmlformats-officedocument.presentationml.slideLayout+xml"/>
  <Override PartName="/ppt/slideLayouts/slideLayout262.xml" ContentType="application/vnd.openxmlformats-officedocument.presentationml.slideLayout+xml"/>
  <Override PartName="/ppt/slideLayouts/slideLayout546.xml" ContentType="application/vnd.openxmlformats-officedocument.presentationml.slideLayout+xml"/>
  <Override PartName="/ppt/slideLayouts/slideLayout593.xml" ContentType="application/vnd.openxmlformats-officedocument.presentationml.slideLayout+xml"/>
  <Override PartName="/ppt/slideLayouts/slideLayout877.xml" ContentType="application/vnd.openxmlformats-officedocument.presentationml.slideLayout+xml"/>
  <Override PartName="/ppt/slideLayouts/slideLayout940.xml" ContentType="application/vnd.openxmlformats-officedocument.presentationml.slideLayout+xml"/>
  <Override PartName="/ppt/slideLayouts/slideLayout99.xml" ContentType="application/vnd.openxmlformats-officedocument.presentationml.slideLayout+xml"/>
  <Override PartName="/ppt/slideLayouts/slideLayout199.xml" ContentType="application/vnd.openxmlformats-officedocument.presentationml.slideLayout+xml"/>
  <Override PartName="/ppt/theme/theme22.xml" ContentType="application/vnd.openxmlformats-officedocument.theme+xml"/>
  <Override PartName="/ppt/slideLayouts/slideLayout338.xml" ContentType="application/vnd.openxmlformats-officedocument.presentationml.slideLayout+xml"/>
  <Override PartName="/ppt/slideLayouts/slideLayout385.xml" ContentType="application/vnd.openxmlformats-officedocument.presentationml.slideLayout+xml"/>
  <Override PartName="/ppt/slideLayouts/slideLayout401.xml" ContentType="application/vnd.openxmlformats-officedocument.presentationml.slideLayout+xml"/>
  <Override PartName="/ppt/slideLayouts/slideLayout669.xml" ContentType="application/vnd.openxmlformats-officedocument.presentationml.slideLayout+xml"/>
  <Override PartName="/ppt/slideLayouts/slideLayout732.xml" ContentType="application/vnd.openxmlformats-officedocument.presentationml.slideLayout+xml"/>
  <Override PartName="/ppt/slideLayouts/slideLayout177.xml" ContentType="application/vnd.openxmlformats-officedocument.presentationml.slideLayout+xml"/>
  <Override PartName="/ppt/slideLayouts/slideLayout240.xml" ContentType="application/vnd.openxmlformats-officedocument.presentationml.slideLayout+xml"/>
  <Override PartName="/ppt/slideLayouts/slideLayout524.xml" ContentType="application/vnd.openxmlformats-officedocument.presentationml.slideLayout+xml"/>
  <Override PartName="/ppt/slideLayouts/slideLayout571.xml" ContentType="application/vnd.openxmlformats-officedocument.presentationml.slideLayout+xml"/>
  <Override PartName="/ppt/slideLayouts/slideLayout710.xml" ContentType="application/vnd.openxmlformats-officedocument.presentationml.slideLayout+xml"/>
  <Override PartName="/ppt/slideLayouts/slideLayout808.xml" ContentType="application/vnd.openxmlformats-officedocument.presentationml.slideLayout+xml"/>
  <Override PartName="/ppt/slideLayouts/slideLayout855.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77.xml" ContentType="application/vnd.openxmlformats-officedocument.presentationml.slideLayout+xml"/>
  <Override PartName="/ppt/slideLayouts/slideLayout316.xml" ContentType="application/vnd.openxmlformats-officedocument.presentationml.slideLayout+xml"/>
  <Override PartName="/ppt/slideLayouts/slideLayout363.xml" ContentType="application/vnd.openxmlformats-officedocument.presentationml.slideLayout+xml"/>
  <Override PartName="/ppt/slideLayouts/slideLayout502.xml" ContentType="application/vnd.openxmlformats-officedocument.presentationml.slideLayout+xml"/>
  <Override PartName="/ppt/slideLayouts/slideLayout647.xml" ContentType="application/vnd.openxmlformats-officedocument.presentationml.slideLayout+xml"/>
  <Override PartName="/ppt/slideLayouts/slideLayout694.xml" ContentType="application/vnd.openxmlformats-officedocument.presentationml.slideLayout+xml"/>
  <Override PartName="/ppt/slideLayouts/slideLayout978.xml" ContentType="application/vnd.openxmlformats-officedocument.presentationml.slideLayout+xml"/>
  <Override PartName="/ppt/slideMasters/slideMaster1.xml" ContentType="application/vnd.openxmlformats-officedocument.presentationml.slideMaster+xml"/>
  <Override PartName="/ppt/slideMasters/slideMaster39.xml" ContentType="application/vnd.openxmlformats-officedocument.presentationml.slideMaster+xml"/>
  <Override PartName="/ppt/slideMasters/slideMaster86.xml" ContentType="application/vnd.openxmlformats-officedocument.presentationml.slideMaster+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Layouts/slideLayout341.xml" ContentType="application/vnd.openxmlformats-officedocument.presentationml.slideLayout+xml"/>
  <Override PartName="/ppt/slideLayouts/slideLayout439.xml" ContentType="application/vnd.openxmlformats-officedocument.presentationml.slideLayout+xml"/>
  <Override PartName="/ppt/slideLayouts/slideLayout486.xml" ContentType="application/vnd.openxmlformats-officedocument.presentationml.slideLayout+xml"/>
  <Override PartName="/ppt/slideLayouts/slideLayout625.xml" ContentType="application/vnd.openxmlformats-officedocument.presentationml.slideLayout+xml"/>
  <Override PartName="/ppt/slideLayouts/slideLayout672.xml" ContentType="application/vnd.openxmlformats-officedocument.presentationml.slideLayout+xml"/>
  <Override PartName="/ppt/slideLayouts/slideLayout833.xml" ContentType="application/vnd.openxmlformats-officedocument.presentationml.slideLayout+xml"/>
  <Override PartName="/ppt/slideLayouts/slideLayout880.xml" ContentType="application/vnd.openxmlformats-officedocument.presentationml.slideLayout+xml"/>
  <Override PartName="/ppt/slideLayouts/slideLayout1005.xml" ContentType="application/vnd.openxmlformats-officedocument.presentationml.slideLayout+xml"/>
  <Override PartName="/ppt/slideLayouts/slideLayout133.xml" ContentType="application/vnd.openxmlformats-officedocument.presentationml.slideLayout+xml"/>
  <Override PartName="/ppt/slideLayouts/slideLayout180.xml" ContentType="application/vnd.openxmlformats-officedocument.presentationml.slideLayout+xml"/>
  <Override PartName="/ppt/slideLayouts/slideLayout278.xml" ContentType="application/vnd.openxmlformats-officedocument.presentationml.slideLayout+xml"/>
  <Override PartName="/ppt/slideLayouts/slideLayout417.xml" ContentType="application/vnd.openxmlformats-officedocument.presentationml.slideLayout+xml"/>
  <Override PartName="/ppt/slideLayouts/slideLayout464.xml" ContentType="application/vnd.openxmlformats-officedocument.presentationml.slideLayout+xml"/>
  <Override PartName="/ppt/slideLayouts/slideLayout811.xml" ContentType="application/vnd.openxmlformats-officedocument.presentationml.slideLayout+xml"/>
  <Override PartName="/ppt/slideLayouts/slideLayout909.xml" ContentType="application/vnd.openxmlformats-officedocument.presentationml.slideLayout+xml"/>
  <Override PartName="/ppt/slideLayouts/slideLayout956.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Masters/slideMaster64.xml" ContentType="application/vnd.openxmlformats-officedocument.presentationml.slideMaster+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209.xml" ContentType="application/vnd.openxmlformats-officedocument.presentationml.slideLayout+xml"/>
  <Override PartName="/ppt/slideLayouts/slideLayout256.xml" ContentType="application/vnd.openxmlformats-officedocument.presentationml.slideLayout+xml"/>
  <Override PartName="/ppt/theme/theme38.xml" ContentType="application/vnd.openxmlformats-officedocument.theme+xml"/>
  <Override PartName="/ppt/slideLayouts/slideLayout603.xml" ContentType="application/vnd.openxmlformats-officedocument.presentationml.slideLayout+xml"/>
  <Override PartName="/ppt/slideLayouts/slideLayout650.xml" ContentType="application/vnd.openxmlformats-officedocument.presentationml.slideLayout+xml"/>
  <Override PartName="/ppt/slideLayouts/slideLayout748.xml" ContentType="application/vnd.openxmlformats-officedocument.presentationml.slideLayout+xml"/>
  <Override PartName="/ppt/slideLayouts/slideLayout795.xml" ContentType="application/vnd.openxmlformats-officedocument.presentationml.slideLayout+xml"/>
  <Override PartName="/ppt/slideLayouts/slideLayout934.xml" ContentType="application/vnd.openxmlformats-officedocument.presentationml.slideLayout+xml"/>
  <Override PartName="/ppt/theme/theme85.xml" ContentType="application/vnd.openxmlformats-officedocument.theme+xml"/>
  <Override PartName="/ppt/slideLayouts/slideLayout981.xml" ContentType="application/vnd.openxmlformats-officedocument.presentationml.slideLayout+xml"/>
  <Override PartName="/ppt/slideMasters/slideMaster42.xml" ContentType="application/vnd.openxmlformats-officedocument.presentationml.slideMaster+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Layouts/slideLayout442.xml" ContentType="application/vnd.openxmlformats-officedocument.presentationml.slideLayout+xml"/>
  <Override PartName="/ppt/slideLayouts/slideLayout587.xml" ContentType="application/vnd.openxmlformats-officedocument.presentationml.slideLayout+xml"/>
  <Override PartName="/ppt/theme/theme63.xml" ContentType="application/vnd.openxmlformats-officedocument.theme+xml"/>
  <Override PartName="/ppt/slideLayouts/slideLayout726.xml" ContentType="application/vnd.openxmlformats-officedocument.presentationml.slideLayout+xml"/>
  <Override PartName="/ppt/slideLayouts/slideLayout773.xml" ContentType="application/vnd.openxmlformats-officedocument.presentationml.slideLayout+xml"/>
  <Override PartName="/ppt/slideLayouts/slideLayout234.xml" ContentType="application/vnd.openxmlformats-officedocument.presentationml.slideLayout+xml"/>
  <Override PartName="/ppt/slideLayouts/slideLayout281.xml" ContentType="application/vnd.openxmlformats-officedocument.presentationml.slideLayout+xml"/>
  <Override PartName="/ppt/slideLayouts/slideLayout379.xml" ContentType="application/vnd.openxmlformats-officedocument.presentationml.slideLayout+xml"/>
  <Override PartName="/ppt/slideLayouts/slideLayout518.xml" ContentType="application/vnd.openxmlformats-officedocument.presentationml.slideLayout+xml"/>
  <Override PartName="/ppt/slideLayouts/slideLayout565.xml" ContentType="application/vnd.openxmlformats-officedocument.presentationml.slideLayout+xml"/>
  <Override PartName="/ppt/slideLayouts/slideLayout849.xml" ContentType="application/vnd.openxmlformats-officedocument.presentationml.slideLayout+xml"/>
  <Override PartName="/ppt/slideLayouts/slideLayout896.xml" ContentType="application/vnd.openxmlformats-officedocument.presentationml.slideLayout+xml"/>
  <Override PartName="/ppt/slideLayouts/slideLayout912.xml" ContentType="application/vnd.openxmlformats-officedocument.presentationml.slideLayout+xml"/>
  <Override PartName="/ppt/slideMasters/slideMaster20.xml" ContentType="application/vnd.openxmlformats-officedocument.presentationml.slideMaster+xml"/>
  <Override PartName="/ppt/theme/theme8.xml" ContentType="application/vnd.openxmlformats-officedocument.theme+xml"/>
  <Override PartName="/ppt/slideLayouts/slideLayout357.xml" ContentType="application/vnd.openxmlformats-officedocument.presentationml.slideLayout+xml"/>
  <Override PartName="/ppt/slideLayouts/slideLayout420.xml" ContentType="application/vnd.openxmlformats-officedocument.presentationml.slideLayout+xml"/>
  <Override PartName="/ppt/theme/theme41.xml" ContentType="application/vnd.openxmlformats-officedocument.theme+xml"/>
  <Override PartName="/ppt/slideLayouts/slideLayout688.xml" ContentType="application/vnd.openxmlformats-officedocument.presentationml.slideLayout+xml"/>
  <Override PartName="/ppt/slideLayouts/slideLayout704.xml" ContentType="application/vnd.openxmlformats-officedocument.presentationml.slideLayout+xml"/>
  <Override PartName="/ppt/slideLayouts/slideLayout751.xml" ContentType="application/vnd.openxmlformats-officedocument.presentationml.slideLayout+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12.xml" ContentType="application/vnd.openxmlformats-officedocument.presentationml.slideLayout+xml"/>
  <Override PartName="/ppt/slideLayouts/slideLayout543.xml" ContentType="application/vnd.openxmlformats-officedocument.presentationml.slideLayout+xml"/>
  <Override PartName="/ppt/slideLayouts/slideLayout590.xml" ContentType="application/vnd.openxmlformats-officedocument.presentationml.slideLayout+xml"/>
  <Override PartName="/ppt/slideLayouts/slideLayout827.xml" ContentType="application/vnd.openxmlformats-officedocument.presentationml.slideLayout+xml"/>
  <Override PartName="/ppt/slideLayouts/slideLayout874.xml" ContentType="application/vnd.openxmlformats-officedocument.presentationml.slideLayout+xml"/>
  <Override PartName="/ppt/slideLayouts/slideLayout49.xml" ContentType="application/vnd.openxmlformats-officedocument.presentationml.slideLayout+xml"/>
  <Override PartName="/ppt/slideLayouts/slideLayout96.xml" ContentType="application/vnd.openxmlformats-officedocument.presentationml.slideLayout+xml"/>
  <Override PartName="/ppt/slideLayouts/slideLayout335.xml" ContentType="application/vnd.openxmlformats-officedocument.presentationml.slideLayout+xml"/>
  <Override PartName="/ppt/slideLayouts/slideLayout382.xml" ContentType="application/vnd.openxmlformats-officedocument.presentationml.slideLayout+xml"/>
  <Override PartName="/ppt/slideLayouts/slideLayout521.xml" ContentType="application/vnd.openxmlformats-officedocument.presentationml.slideLayout+xml"/>
  <Override PartName="/ppt/slideLayouts/slideLayout619.xml" ContentType="application/vnd.openxmlformats-officedocument.presentationml.slideLayout+xml"/>
  <Override PartName="/ppt/slideLayouts/slideLayout666.xml" ContentType="application/vnd.openxmlformats-officedocument.presentationml.slideLayout+xml"/>
  <Override PartName="/ppt/slideLayouts/slideLayout805.xml" ContentType="application/vnd.openxmlformats-officedocument.presentationml.slideLayout+xml"/>
  <Override PartName="/ppt/slideLayouts/slideLayout852.xml" ContentType="application/vnd.openxmlformats-officedocument.presentationml.slideLayout+xml"/>
  <Override PartName="/ppt/slideLayouts/slideLayout997.xml" ContentType="application/vnd.openxmlformats-officedocument.presentationml.slideLayout+xml"/>
  <Override PartName="/ppt/slideMasters/slideMaster58.xml" ContentType="application/vnd.openxmlformats-officedocument.presentationml.slideMaster+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27.xml" ContentType="application/vnd.openxmlformats-officedocument.presentationml.slideLayout+xml"/>
  <Override PartName="/ppt/slideLayouts/slideLayout174.xml" ContentType="application/vnd.openxmlformats-officedocument.presentationml.slideLayout+xml"/>
  <Override PartName="/ppt/slideLayouts/slideLayout313.xml" ContentType="application/vnd.openxmlformats-officedocument.presentationml.slideLayout+xml"/>
  <Override PartName="/ppt/slideLayouts/slideLayout360.xml" ContentType="application/vnd.openxmlformats-officedocument.presentationml.slideLayout+xml"/>
  <Override PartName="/ppt/slideLayouts/slideLayout458.xml" ContentType="application/vnd.openxmlformats-officedocument.presentationml.slideLayout+xml"/>
  <Override PartName="/ppt/slideLayouts/slideLayout644.xml" ContentType="application/vnd.openxmlformats-officedocument.presentationml.slideLayout+xml"/>
  <Override PartName="/ppt/slideLayouts/slideLayout691.xml" ContentType="application/vnd.openxmlformats-officedocument.presentationml.slideLayout+xml"/>
  <Override PartName="/ppt/slideLayouts/slideLayout789.xml" ContentType="application/vnd.openxmlformats-officedocument.presentationml.slideLayout+xml"/>
  <Override PartName="/ppt/theme/theme79.xml" ContentType="application/vnd.openxmlformats-officedocument.theme+xml"/>
  <Default Extension="jpeg" ContentType="image/jpeg"/>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slideLayouts/slideLayout297.xml" ContentType="application/vnd.openxmlformats-officedocument.presentationml.slideLayout+xml"/>
  <Override PartName="/ppt/slideLayouts/slideLayout436.xml" ContentType="application/vnd.openxmlformats-officedocument.presentationml.slideLayout+xml"/>
  <Override PartName="/ppt/slideLayouts/slideLayout483.xml" ContentType="application/vnd.openxmlformats-officedocument.presentationml.slideLayout+xml"/>
  <Override PartName="/ppt/slideLayouts/slideLayout830.xml" ContentType="application/vnd.openxmlformats-officedocument.presentationml.slideLayout+xml"/>
  <Override PartName="/ppt/slideLayouts/slideLayout928.xml" ContentType="application/vnd.openxmlformats-officedocument.presentationml.slideLayout+xml"/>
  <Override PartName="/ppt/slideLayouts/slideLayout975.xml" ContentType="application/vnd.openxmlformats-officedocument.presentationml.slideLayout+xml"/>
  <Override PartName="/ppt/slideLayouts/slideLayout1002.xml" ContentType="application/vnd.openxmlformats-officedocument.presentationml.slideLayout+xml"/>
  <Override PartName="/ppt/slideMasters/slideMaster36.xml" ContentType="application/vnd.openxmlformats-officedocument.presentationml.slideMaster+xml"/>
  <Override PartName="/ppt/slideMasters/slideMaster83.xml" ContentType="application/vnd.openxmlformats-officedocument.presentationml.slideMaster+xml"/>
  <Override PartName="/ppt/slideLayouts/slideLayout52.xml" ContentType="application/vnd.openxmlformats-officedocument.presentationml.slideLayout+xml"/>
  <Override PartName="/ppt/slideLayouts/slideLayout228.xml" ContentType="application/vnd.openxmlformats-officedocument.presentationml.slideLayout+xml"/>
  <Override PartName="/ppt/slideLayouts/slideLayout275.xml" ContentType="application/vnd.openxmlformats-officedocument.presentationml.slideLayout+xml"/>
  <Override PartName="/ppt/slideLayouts/slideLayout622.xml" ContentType="application/vnd.openxmlformats-officedocument.presentationml.slideLayout+xml"/>
  <Override PartName="/ppt/theme/theme57.xml" ContentType="application/vnd.openxmlformats-officedocument.theme+xml"/>
  <Override PartName="/ppt/slideLayouts/slideLayout767.xml" ContentType="application/vnd.openxmlformats-officedocument.presentationml.slideLayout+xml"/>
  <Override PartName="/ppt/slideLayouts/slideLayout906.xml" ContentType="application/vnd.openxmlformats-officedocument.presentationml.slideLayout+xml"/>
  <Override PartName="/ppt/slideLayouts/slideLayout953.xml" ContentType="application/vnd.openxmlformats-officedocument.presentationml.slideLayout+xml"/>
  <Override PartName="/ppt/slideMasters/slideMaster14.xml" ContentType="application/vnd.openxmlformats-officedocument.presentationml.slideMaster+xml"/>
  <Override PartName="/ppt/slideMasters/slideMaster61.xml" ContentType="application/vnd.openxmlformats-officedocument.presentationml.slideMaster+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theme/theme35.xml" ContentType="application/vnd.openxmlformats-officedocument.theme+xml"/>
  <Override PartName="/ppt/slideLayouts/slideLayout414.xml" ContentType="application/vnd.openxmlformats-officedocument.presentationml.slideLayout+xml"/>
  <Override PartName="/ppt/slideLayouts/slideLayout461.xml" ContentType="application/vnd.openxmlformats-officedocument.presentationml.slideLayout+xml"/>
  <Override PartName="/ppt/slideLayouts/slideLayout559.xml" ContentType="application/vnd.openxmlformats-officedocument.presentationml.slideLayout+xml"/>
  <Override PartName="/ppt/slideLayouts/slideLayout600.xml" ContentType="application/vnd.openxmlformats-officedocument.presentationml.slideLayout+xml"/>
  <Override PartName="/ppt/slideLayouts/slideLayout745.xml" ContentType="application/vnd.openxmlformats-officedocument.presentationml.slideLayout+xml"/>
  <Override PartName="/ppt/slideLayouts/slideLayout792.xml" ContentType="application/vnd.openxmlformats-officedocument.presentationml.slideLayout+xml"/>
  <Override PartName="/ppt/theme/theme82.xml" ContentType="application/vnd.openxmlformats-officedocument.theme+xml"/>
  <Override PartName="/ppt/slideLayouts/slideLayout206.xml" ContentType="application/vnd.openxmlformats-officedocument.presentationml.slideLayout+xml"/>
  <Override PartName="/ppt/slideLayouts/slideLayout253.xml" ContentType="application/vnd.openxmlformats-officedocument.presentationml.slideLayout+xml"/>
  <Override PartName="/ppt/slideLayouts/slideLayout398.xml" ContentType="application/vnd.openxmlformats-officedocument.presentationml.slideLayout+xml"/>
  <Override PartName="/ppt/slideLayouts/slideLayout537.xml" ContentType="application/vnd.openxmlformats-officedocument.presentationml.slideLayout+xml"/>
  <Override PartName="/ppt/slideLayouts/slideLayout584.xml" ContentType="application/vnd.openxmlformats-officedocument.presentationml.slideLayout+xml"/>
  <Override PartName="/ppt/slideLayouts/slideLayout868.xml" ContentType="application/vnd.openxmlformats-officedocument.presentationml.slideLayout+xml"/>
  <Override PartName="/ppt/slideLayouts/slideLayout931.xml" ContentType="application/vnd.openxmlformats-officedocument.presentationml.slideLayout+xml"/>
  <Override PartName="/ppt/theme/theme13.xml" ContentType="application/vnd.openxmlformats-officedocument.theme+xml"/>
  <Override PartName="/ppt/slideLayouts/slideLayout231.xml" ContentType="application/vnd.openxmlformats-officedocument.presentationml.slideLayout+xml"/>
  <Override PartName="/ppt/slideLayouts/slideLayout329.xml" ContentType="application/vnd.openxmlformats-officedocument.presentationml.slideLayout+xml"/>
  <Override PartName="/ppt/slideLayouts/slideLayout376.xml" ContentType="application/vnd.openxmlformats-officedocument.presentationml.slideLayout+xml"/>
  <Override PartName="/ppt/theme/theme60.xml" ContentType="application/vnd.openxmlformats-officedocument.theme+xml"/>
  <Override PartName="/ppt/slideLayouts/slideLayout723.xml" ContentType="application/vnd.openxmlformats-officedocument.presentationml.slideLayout+xml"/>
  <Override PartName="/ppt/slideLayouts/slideLayout770.xml" ContentType="application/vnd.openxmlformats-officedocument.presentationml.slideLayout+xml"/>
  <Override PartName="/ppt/slideLayouts/slideLayout68.xml" ContentType="application/vnd.openxmlformats-officedocument.presentationml.slideLayout+xml"/>
  <Override PartName="/ppt/slideLayouts/slideLayout168.xml" ContentType="application/vnd.openxmlformats-officedocument.presentationml.slideLayout+xml"/>
  <Override PartName="/ppt/slideLayouts/slideLayout499.xml" ContentType="application/vnd.openxmlformats-officedocument.presentationml.slideLayout+xml"/>
  <Override PartName="/ppt/slideLayouts/slideLayout515.xml" ContentType="application/vnd.openxmlformats-officedocument.presentationml.slideLayout+xml"/>
  <Override PartName="/ppt/slideLayouts/slideLayout562.xml" ContentType="application/vnd.openxmlformats-officedocument.presentationml.slideLayout+xml"/>
  <Override PartName="/ppt/slideLayouts/slideLayout701.xml" ContentType="application/vnd.openxmlformats-officedocument.presentationml.slideLayout+xml"/>
  <Override PartName="/ppt/slideLayouts/slideLayout846.xml" ContentType="application/vnd.openxmlformats-officedocument.presentationml.slideLayout+xml"/>
  <Override PartName="/ppt/slideLayouts/slideLayout893.xml" ContentType="application/vnd.openxmlformats-officedocument.presentationml.slideLayout+xml"/>
  <Override PartName="/ppt/slideLayouts/slideLayout1018.xml" ContentType="application/vnd.openxmlformats-officedocument.presentationml.slideLayout+xml"/>
  <Override PartName="/ppt/theme/theme5.xml" ContentType="application/vnd.openxmlformats-officedocument.theme+xml"/>
  <Override PartName="/ppt/slideLayouts/slideLayout354.xml" ContentType="application/vnd.openxmlformats-officedocument.presentationml.slideLayout+xml"/>
  <Override PartName="/ppt/slideLayouts/slideLayout540.xml" ContentType="application/vnd.openxmlformats-officedocument.presentationml.slideLayout+xml"/>
  <Override PartName="/ppt/slideLayouts/slideLayout685.xml" ContentType="application/vnd.openxmlformats-officedocument.presentationml.slideLayout+xml"/>
  <Override PartName="/ppt/slideLayouts/slideLayout871.xml" ContentType="application/vnd.openxmlformats-officedocument.presentationml.slideLayout+xml"/>
  <Override PartName="/ppt/slideMasters/slideMaster77.xml" ContentType="application/vnd.openxmlformats-officedocument.presentationml.slideMaster+xml"/>
  <Override PartName="/ppt/slideLayouts/slideLayout46.xml" ContentType="application/vnd.openxmlformats-officedocument.presentationml.slideLayout+xml"/>
  <Override PartName="/ppt/slideLayouts/slideLayout193.xml" ContentType="application/vnd.openxmlformats-officedocument.presentationml.slideLayout+xml"/>
  <Override PartName="/ppt/slideLayouts/slideLayout616.xml" ContentType="application/vnd.openxmlformats-officedocument.presentationml.slideLayout+xml"/>
  <Override PartName="/ppt/slideLayouts/slideLayout947.xml" ContentType="application/vnd.openxmlformats-officedocument.presentationml.slideLayout+xml"/>
  <Override PartName="/ppt/slideLayouts/slideLayout124.xml" ContentType="application/vnd.openxmlformats-officedocument.presentationml.slideLayout+xml"/>
  <Override PartName="/ppt/slideLayouts/slideLayout269.xml" ContentType="application/vnd.openxmlformats-officedocument.presentationml.slideLayout+xml"/>
  <Override PartName="/ppt/slideLayouts/slideLayout455.xml" ContentType="application/vnd.openxmlformats-officedocument.presentationml.slideLayout+xml"/>
  <Override PartName="/ppt/slideLayouts/slideLayout786.xml" ContentType="application/vnd.openxmlformats-officedocument.presentationml.slideLayout+xml"/>
  <Override PartName="/ppt/slideLayouts/slideLayout802.xml" ContentType="application/vnd.openxmlformats-officedocument.presentationml.slideLayout+xml"/>
  <Override PartName="/ppt/slideLayouts/slideLayout1021.xml" ContentType="application/vnd.openxmlformats-officedocument.presentationml.slideLayout+xml"/>
  <Override PartName="/ppt/slideLayouts/slideLayout71.xml" ContentType="application/vnd.openxmlformats-officedocument.presentationml.slideLayout+xml"/>
  <Override PartName="/ppt/slideLayouts/slideLayout294.xml" ContentType="application/vnd.openxmlformats-officedocument.presentationml.slideLayout+xml"/>
  <Override PartName="/ppt/slideLayouts/slideLayout310.xml" ContentType="application/vnd.openxmlformats-officedocument.presentationml.slideLayout+xml"/>
  <Override PartName="/ppt/theme/theme29.xml" ContentType="application/vnd.openxmlformats-officedocument.theme+xml"/>
  <Override PartName="/ppt/slideLayouts/slideLayout641.xml" ContentType="application/vnd.openxmlformats-officedocument.presentationml.slideLayout+xml"/>
  <Override PartName="/ppt/slideLayouts/slideLayout972.xml" ContentType="application/vnd.openxmlformats-officedocument.presentationml.slideLayout+xml"/>
  <Override PartName="/ppt/slideMasters/slideMaster33.xml" ContentType="application/vnd.openxmlformats-officedocument.presentationml.slideMaster+xml"/>
  <Override PartName="/ppt/slideLayouts/slideLayout480.xml" ContentType="application/vnd.openxmlformats-officedocument.presentationml.slideLayout+xml"/>
  <Override PartName="/ppt/theme/theme54.xml" ContentType="application/vnd.openxmlformats-officedocument.theme+xml"/>
  <Override PartName="/ppt/slideLayouts/slideLayout717.xml" ContentType="application/vnd.openxmlformats-officedocument.presentationml.slideLayout+xml"/>
  <Override PartName="/ppt/slideMasters/slideMaster8.xml" ContentType="application/vnd.openxmlformats-officedocument.presentationml.slideMaster+xml"/>
  <Override PartName="/ppt/slideLayouts/slideLayout225.xml" ContentType="application/vnd.openxmlformats-officedocument.presentationml.slideLayout+xml"/>
  <Override PartName="/ppt/slideLayouts/slideLayout411.xml" ContentType="application/vnd.openxmlformats-officedocument.presentationml.slideLayout+xml"/>
  <Override PartName="/ppt/slideLayouts/slideLayout556.xml" ContentType="application/vnd.openxmlformats-officedocument.presentationml.slideLayout+xml"/>
  <Override PartName="/ppt/slideLayouts/slideLayout887.xml" ContentType="application/vnd.openxmlformats-officedocument.presentationml.slideLayout+xml"/>
  <Override PartName="/ppt/slideLayouts/slideLayout903.xml" ContentType="application/vnd.openxmlformats-officedocument.presentationml.slideLayout+xml"/>
  <Override PartName="/ppt/slideLayouts/slideLayout250.xml" ContentType="application/vnd.openxmlformats-officedocument.presentationml.slideLayout+xml"/>
  <Override PartName="/ppt/slideLayouts/slideLayout395.xml" ContentType="application/vnd.openxmlformats-officedocument.presentationml.slideLayout+xml"/>
  <Override PartName="/ppt/slideLayouts/slideLayout742.xml" ContentType="application/vnd.openxmlformats-officedocument.presentationml.slideLayout+xml"/>
  <Override PartName="/ppt/slideLayouts/slideLayout87.xml" ContentType="application/vnd.openxmlformats-officedocument.presentationml.slideLayout+xml"/>
  <Override PartName="/ppt/theme/theme10.xml" ContentType="application/vnd.openxmlformats-officedocument.theme+xml"/>
  <Override PartName="/ppt/slideLayouts/slideLayout326.xml" ContentType="application/vnd.openxmlformats-officedocument.presentationml.slideLayout+xml"/>
  <Override PartName="/ppt/slideLayouts/slideLayout581.xml" ContentType="application/vnd.openxmlformats-officedocument.presentationml.slideLayout+xml"/>
  <Override PartName="/ppt/slideLayouts/slideLayout818.xml" ContentType="application/vnd.openxmlformats-officedocument.presentationml.slideLayout+xml"/>
  <Override PartName="/ppt/slides/slide19.xml" ContentType="application/vnd.openxmlformats-officedocument.presentationml.slide+xml"/>
  <Override PartName="/ppt/slideLayouts/slideLayout165.xml" ContentType="application/vnd.openxmlformats-officedocument.presentationml.slideLayout+xml"/>
  <Override PartName="/ppt/slideLayouts/slideLayout512.xml" ContentType="application/vnd.openxmlformats-officedocument.presentationml.slideLayout+xml"/>
  <Override PartName="/ppt/slideLayouts/slideLayout657.xml" ContentType="application/vnd.openxmlformats-officedocument.presentationml.slideLayout+xml"/>
  <Override PartName="/ppt/slideLayouts/slideLayout843.xml" ContentType="application/vnd.openxmlformats-officedocument.presentationml.slideLayout+xml"/>
  <Override PartName="/ppt/slideLayouts/slideLayout988.xml" ContentType="application/vnd.openxmlformats-officedocument.presentationml.slideLayout+xml"/>
  <Override PartName="/ppt/slideMasters/slideMaster49.xml" ContentType="application/vnd.openxmlformats-officedocument.presentationml.slideMaster+xml"/>
  <Override PartName="/ppt/slideLayouts/slideLayout18.xml" ContentType="application/vnd.openxmlformats-officedocument.presentationml.slideLayout+xml"/>
  <Override PartName="/ppt/theme/theme2.xml" ContentType="application/vnd.openxmlformats-officedocument.theme+xml"/>
  <Override PartName="/ppt/slideLayouts/slideLayout351.xml" ContentType="application/vnd.openxmlformats-officedocument.presentationml.slideLayout+xml"/>
  <Override PartName="/ppt/slideLayouts/slideLayout496.xml" ContentType="application/vnd.openxmlformats-officedocument.presentationml.slideLayout+xml"/>
  <Override PartName="/ppt/slideLayouts/slideLayout682.xml" ContentType="application/vnd.openxmlformats-officedocument.presentationml.slideLayout+xml"/>
  <Override PartName="/ppt/slideLayouts/slideLayout919.xml" ContentType="application/vnd.openxmlformats-officedocument.presentationml.slideLayout+xml"/>
  <Override PartName="/ppt/slideMasters/slideMaster74.xml" ContentType="application/vnd.openxmlformats-officedocument.presentationml.slideMaster+xml"/>
  <Override PartName="/ppt/slideLayouts/slideLayout43.xml" ContentType="application/vnd.openxmlformats-officedocument.presentationml.slideLayout+xml"/>
  <Override PartName="/ppt/slideLayouts/slideLayout190.xml" ContentType="application/vnd.openxmlformats-officedocument.presentationml.slideLayout+xml"/>
  <Override PartName="/ppt/slideLayouts/slideLayout427.xml" ContentType="application/vnd.openxmlformats-officedocument.presentationml.slideLayout+xml"/>
  <Override PartName="/ppt/slideLayouts/slideLayout758.xml" ContentType="application/vnd.openxmlformats-officedocument.presentationml.slideLayout+xml"/>
  <Override PartName="/ppt/slideLayouts/slideLayout266.xml" ContentType="application/vnd.openxmlformats-officedocument.presentationml.slideLayout+xml"/>
  <Override PartName="/ppt/slideLayouts/slideLayout597.xml" ContentType="application/vnd.openxmlformats-officedocument.presentationml.slideLayout+xml"/>
  <Override PartName="/ppt/slideLayouts/slideLayout613.xml" ContentType="application/vnd.openxmlformats-officedocument.presentationml.slideLayout+xml"/>
  <Override PartName="/ppt/slideLayouts/slideLayout944.xml" ContentType="application/vnd.openxmlformats-officedocument.presentationml.slideLayout+xml"/>
  <Override PartName="/ppt/slideLayouts/slideLayout121.xml" ContentType="application/vnd.openxmlformats-officedocument.presentationml.slideLayout+xml"/>
  <Override PartName="/ppt/theme/theme26.xml" ContentType="application/vnd.openxmlformats-officedocument.theme+xml"/>
  <Override PartName="/ppt/slideLayouts/slideLayout452.xml" ContentType="application/vnd.openxmlformats-officedocument.presentationml.slideLayout+xml"/>
  <Override PartName="/ppt/slideLayouts/slideLayout783.xml" ContentType="application/vnd.openxmlformats-officedocument.presentationml.slideLayout+xml"/>
  <Override PartName="/ppt/slideMasters/slideMaster30.xml" ContentType="application/vnd.openxmlformats-officedocument.presentationml.slideMaster+xml"/>
  <Override PartName="/ppt/slideLayouts/slideLayout291.xml" ContentType="application/vnd.openxmlformats-officedocument.presentationml.slideLayout+xml"/>
  <Override PartName="/ppt/slideLayouts/slideLayout528.xml" ContentType="application/vnd.openxmlformats-officedocument.presentationml.slideLayout+xml"/>
  <Override PartName="/ppt/slideLayouts/slideLayout714.xml" ContentType="application/vnd.openxmlformats-officedocument.presentationml.slideLayout+xml"/>
  <Override PartName="/ppt/slideLayouts/slideLayout859.xml" ContentType="application/vnd.openxmlformats-officedocument.presentationml.slideLayout+xml"/>
  <Override PartName="/ppt/slideLayouts/slideLayout222.xml" ContentType="application/vnd.openxmlformats-officedocument.presentationml.slideLayout+xml"/>
  <Override PartName="/ppt/slideLayouts/slideLayout367.xml" ContentType="application/vnd.openxmlformats-officedocument.presentationml.slideLayout+xml"/>
  <Override PartName="/ppt/slideLayouts/slideLayout553.xml" ContentType="application/vnd.openxmlformats-officedocument.presentationml.slideLayout+xml"/>
  <Override PartName="/ppt/theme/theme51.xml" ContentType="application/vnd.openxmlformats-officedocument.theme+xml"/>
  <Override PartName="/ppt/slideLayouts/slideLayout698.xml" ContentType="application/vnd.openxmlformats-officedocument.presentationml.slideLayout+xml"/>
  <Override PartName="/ppt/slideLayouts/slideLayout900.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slideLayouts/slideLayout392.xml" ContentType="application/vnd.openxmlformats-officedocument.presentationml.slideLayout+xml"/>
  <Override PartName="/ppt/slideLayouts/slideLayout884.xml" ContentType="application/vnd.openxmlformats-officedocument.presentationml.slideLayout+xml"/>
  <Override PartName="/ppt/slideLayouts/slideLayout1009.xml" ContentType="application/vnd.openxmlformats-officedocument.presentationml.slideLayout+xml"/>
  <Override PartName="/ppt/slideLayouts/slideLayout137.xml" ContentType="application/vnd.openxmlformats-officedocument.presentationml.slideLayout+xml"/>
  <Override PartName="/ppt/slideLayouts/slideLayout629.xml" ContentType="application/vnd.openxmlformats-officedocument.presentationml.slideLayout+xml"/>
  <Override PartName="/ppt/slideLayouts/slideLayout815.xml" ContentType="application/vnd.openxmlformats-officedocument.presentationml.slideLayout+xml"/>
  <Override PartName="/ppt/slideLayouts/slideLayout84.xml" ContentType="application/vnd.openxmlformats-officedocument.presentationml.slideLayout+xml"/>
  <Override PartName="/ppt/slideLayouts/slideLayout323.xml" ContentType="application/vnd.openxmlformats-officedocument.presentationml.slideLayout+xml"/>
  <Override PartName="/ppt/slideLayouts/slideLayout468.xml" ContentType="application/vnd.openxmlformats-officedocument.presentationml.slideLayout+xml"/>
  <Override PartName="/ppt/slideLayouts/slideLayout654.xml" ContentType="application/vnd.openxmlformats-officedocument.presentationml.slideLayout+xml"/>
  <Override PartName="/ppt/slideLayouts/slideLayout799.xml" ContentType="application/vnd.openxmlformats-officedocument.presentationml.slideLayout+xml"/>
  <Override PartName="/ppt/slideLayouts/slideLayout985.xml" ContentType="application/vnd.openxmlformats-officedocument.presentationml.slideLayout+xml"/>
  <Override PartName="/ppt/slideMasters/slideMaster46.xml" ContentType="application/vnd.openxmlformats-officedocument.presentationml.slideMaster+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162.xml" ContentType="application/vnd.openxmlformats-officedocument.presentationml.slideLayout+xml"/>
  <Override PartName="/ppt/slideLayouts/slideLayout493.xml" ContentType="application/vnd.openxmlformats-officedocument.presentationml.slideLayout+xml"/>
  <Override PartName="/ppt/theme/theme67.xml" ContentType="application/vnd.openxmlformats-officedocument.theme+xml"/>
  <Override PartName="/ppt/slideLayouts/slideLayout840.xml" ContentType="application/vnd.openxmlformats-officedocument.presentationml.slideLayout+xml"/>
  <Override PartName="/ppt/slideLayouts/slideLayout238.xml" ContentType="application/vnd.openxmlformats-officedocument.presentationml.slideLayout+xml"/>
  <Override PartName="/ppt/slideLayouts/slideLayout569.xml" ContentType="application/vnd.openxmlformats-officedocument.presentationml.slideLayout+xml"/>
  <Override PartName="/ppt/slideLayouts/slideLayout916.xml" ContentType="application/vnd.openxmlformats-officedocument.presentationml.slideLayout+xml"/>
  <Override PartName="/ppt/slideMasters/slideMaster71.xml" ContentType="application/vnd.openxmlformats-officedocument.presentationml.slideMaster+xml"/>
  <Override PartName="/ppt/slideLayouts/slideLayout40.xml" ContentType="application/vnd.openxmlformats-officedocument.presentationml.slideLayout+xml"/>
  <Override PartName="/ppt/slideLayouts/slideLayout424.xml" ContentType="application/vnd.openxmlformats-officedocument.presentationml.slideLayout+xml"/>
  <Override PartName="/ppt/slideLayouts/slideLayout610.xml" ContentType="application/vnd.openxmlformats-officedocument.presentationml.slideLayout+xml"/>
  <Override PartName="/ppt/slideLayouts/slideLayout755.xml" ContentType="application/vnd.openxmlformats-officedocument.presentationml.slideLayout+xml"/>
  <Override PartName="/ppt/slideLayouts/slideLayout941.xml" ContentType="application/vnd.openxmlformats-officedocument.presentationml.slideLayout+xml"/>
  <Override PartName="/ppt/theme/theme92.xml" ContentType="application/vnd.openxmlformats-officedocument.theme+xml"/>
  <Override PartName="/ppt/theme/theme23.xml" ContentType="application/vnd.openxmlformats-officedocument.theme+xml"/>
  <Override PartName="/ppt/slideLayouts/slideLayout263.xml" ContentType="application/vnd.openxmlformats-officedocument.presentationml.slideLayout+xml"/>
  <Override PartName="/ppt/slideLayouts/slideLayout594.xml" ContentType="application/vnd.openxmlformats-officedocument.presentationml.slideLayout+xml"/>
  <Override PartName="/ppt/slideLayouts/slideLayout780.xml" ContentType="application/vnd.openxmlformats-officedocument.presentationml.slideLayout+xml"/>
  <Override PartName="/ppt/slideLayouts/slideLayout339.xml" ContentType="application/vnd.openxmlformats-officedocument.presentationml.slideLayout+xml"/>
  <Override PartName="/ppt/slideLayouts/slideLayout525.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178.xml" ContentType="application/vnd.openxmlformats-officedocument.presentationml.slideLayout+xml"/>
  <Override PartName="/ppt/slideLayouts/slideLayout364.xml" ContentType="application/vnd.openxmlformats-officedocument.presentationml.slideLayout+xml"/>
  <Override PartName="/ppt/slideLayouts/slideLayout695.xml" ContentType="application/vnd.openxmlformats-officedocument.presentationml.slideLayout+xml"/>
  <Override PartName="/ppt/slideLayouts/slideLayout711.xml" ContentType="application/vnd.openxmlformats-officedocument.presentationml.slideLayout+xml"/>
  <Override PartName="/ppt/slideLayouts/slideLayout856.xml" ContentType="application/vnd.openxmlformats-officedocument.presentationml.slideLayout+xml"/>
  <Override PartName="/ppt/slideMasters/slideMaster2.xml" ContentType="application/vnd.openxmlformats-officedocument.presentationml.slideMaster+xml"/>
  <Override PartName="/ppt/slideLayouts/slideLayout109.xml" ContentType="application/vnd.openxmlformats-officedocument.presentationml.slideLayout+xml"/>
  <Override PartName="/ppt/slideLayouts/slideLayout550.xml" ContentType="application/vnd.openxmlformats-officedocument.presentationml.slideLayout+xml"/>
  <Override PartName="/ppt/slideLayouts/slideLayout881.xml" ContentType="application/vnd.openxmlformats-officedocument.presentationml.slideLayout+xml"/>
  <Override PartName="/ppt/slideLayouts/slideLayout1006.xml" ContentType="application/vnd.openxmlformats-officedocument.presentationml.slideLayout+xml"/>
  <Override PartName="/ppt/slideMasters/slideMaster87.xml" ContentType="application/vnd.openxmlformats-officedocument.presentationml.slideMaster+xml"/>
  <Override PartName="/ppt/slideLayouts/slideLayout56.xml" ContentType="application/vnd.openxmlformats-officedocument.presentationml.slideLayout+xml"/>
  <Override PartName="/ppt/slideLayouts/slideLayout279.xml" ContentType="application/vnd.openxmlformats-officedocument.presentationml.slideLayout+xml"/>
  <Override PartName="/ppt/slideLayouts/slideLayout626.xml" ContentType="application/vnd.openxmlformats-officedocument.presentationml.slideLayout+xml"/>
  <Override PartName="/ppt/slideLayouts/slideLayout957.xml" ContentType="application/vnd.openxmlformats-officedocument.presentationml.slideLayout+xml"/>
  <Override PartName="/ppt/slideMasters/slideMaster18.xml" ContentType="application/vnd.openxmlformats-officedocument.presentationml.slideMaster+xml"/>
  <Override PartName="/ppt/slideLayouts/slideLayout81.xml" ContentType="application/vnd.openxmlformats-officedocument.presentationml.slideLayout+xml"/>
  <Override PartName="/ppt/slideLayouts/slideLayout134.xml" ContentType="application/vnd.openxmlformats-officedocument.presentationml.slideLayout+xml"/>
  <Override PartName="/ppt/slideLayouts/slideLayout320.xml" ContentType="application/vnd.openxmlformats-officedocument.presentationml.slideLayout+xml"/>
  <Override PartName="/ppt/theme/theme39.xml" ContentType="application/vnd.openxmlformats-officedocument.theme+xml"/>
  <Override PartName="/ppt/slideLayouts/slideLayout465.xml" ContentType="application/vnd.openxmlformats-officedocument.presentationml.slideLayout+xml"/>
  <Override PartName="/ppt/slideLayouts/slideLayout796.xml" ContentType="application/vnd.openxmlformats-officedocument.presentationml.slideLayout+xml"/>
  <Override PartName="/ppt/slideLayouts/slideLayout812.xml" ContentType="application/vnd.openxmlformats-officedocument.presentationml.slideLayout+xml"/>
  <Override PartName="/ppt/slides/slide13.xml" ContentType="application/vnd.openxmlformats-officedocument.presentationml.slide+xml"/>
  <Override PartName="/ppt/slideLayouts/slideLayout651.xml" ContentType="application/vnd.openxmlformats-officedocument.presentationml.slideLayout+xml"/>
  <Override PartName="/ppt/slideLayouts/slideLayout982.xml" ContentType="application/vnd.openxmlformats-officedocument.presentationml.slideLayout+xml"/>
  <Override PartName="/ppt/slideMasters/slideMaster43.xml" ContentType="application/vnd.openxmlformats-officedocument.presentationml.slideMaster+xml"/>
  <Override PartName="/ppt/slideLayouts/slideLayout12.xml" ContentType="application/vnd.openxmlformats-officedocument.presentationml.slideLayout+xml"/>
  <Override PartName="/ppt/slideLayouts/slideLayout235.xml" ContentType="application/vnd.openxmlformats-officedocument.presentationml.slideLayout+xml"/>
  <Override PartName="/ppt/slideLayouts/slideLayout490.xml" ContentType="application/vnd.openxmlformats-officedocument.presentationml.slideLayout+xml"/>
  <Override PartName="/ppt/theme/theme64.xml" ContentType="application/vnd.openxmlformats-officedocument.theme+xml"/>
  <Override PartName="/ppt/slideLayouts/slideLayout727.xml" ContentType="application/vnd.openxmlformats-officedocument.presentationml.slideLayout+xml"/>
  <Override PartName="/ppt/slideLayouts/slideLayout913.xml" ContentType="application/vnd.openxmlformats-officedocument.presentationml.slideLayout+xml"/>
  <Override PartName="/ppt/slideLayouts/slideLayout421.xml" ContentType="application/vnd.openxmlformats-officedocument.presentationml.slideLayout+xml"/>
  <Override PartName="/ppt/slideLayouts/slideLayout566.xml" ContentType="application/vnd.openxmlformats-officedocument.presentationml.slideLayout+xml"/>
  <Override PartName="/ppt/slideLayouts/slideLayout752.xml" ContentType="application/vnd.openxmlformats-officedocument.presentationml.slideLayout+xml"/>
  <Override PartName="/ppt/slideLayouts/slideLayout897.xml" ContentType="application/vnd.openxmlformats-officedocument.presentationml.slideLayout+xml"/>
  <Override PartName="/ppt/slideLayouts/slideLayout260.xml" ContentType="application/vnd.openxmlformats-officedocument.presentationml.slideLayout+xml"/>
  <Override PartName="/ppt/slideLayouts/slideLayout591.xml" ContentType="application/vnd.openxmlformats-officedocument.presentationml.slideLayout+xml"/>
  <Override PartName="/ppt/slideLayouts/slideLayout828.xml" ContentType="application/vnd.openxmlformats-officedocument.presentationml.slideLayout+xml"/>
  <Override PartName="/ppt/slideLayouts/slideLayout97.xml" ContentType="application/vnd.openxmlformats-officedocument.presentationml.slideLayout+xml"/>
  <Override PartName="/ppt/theme/theme20.xml" ContentType="application/vnd.openxmlformats-officedocument.theme+xml"/>
  <Override PartName="/ppt/slideLayouts/slideLayout336.xml" ContentType="application/vnd.openxmlformats-officedocument.presentationml.slideLayout+xml"/>
  <Override PartName="/ppt/slideLayouts/slideLayout667.xml" ContentType="application/vnd.openxmlformats-officedocument.presentationml.slideLayout+xml"/>
  <Override PartName="/ppt/slideLayouts/slideLayout175.xml" ContentType="application/vnd.openxmlformats-officedocument.presentationml.slideLayout+xml"/>
  <Override PartName="/ppt/slideLayouts/slideLayout522.xml" ContentType="application/vnd.openxmlformats-officedocument.presentationml.slideLayout+xml"/>
  <Override PartName="/ppt/slideLayouts/slideLayout853.xml" ContentType="application/vnd.openxmlformats-officedocument.presentationml.slideLayout+xml"/>
  <Override PartName="/ppt/slideLayouts/slideLayout998.xml" ContentType="application/vnd.openxmlformats-officedocument.presentationml.slideLayout+xml"/>
  <Override PartName="/ppt/slideMasters/slideMaster59.xml" ContentType="application/vnd.openxmlformats-officedocument.presentationml.slideMaster+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28.xml" ContentType="application/vnd.openxmlformats-officedocument.presentationml.slideLayout+xml"/>
  <Override PartName="/ppt/slideLayouts/slideLayout361.xml" ContentType="application/vnd.openxmlformats-officedocument.presentationml.slideLayout+xml"/>
  <Override PartName="/ppt/slideLayouts/slideLayout692.xml" ContentType="application/vnd.openxmlformats-officedocument.presentationml.slideLayout+xml"/>
  <Override PartName="/ppt/slideLayouts/slideLayout929.xml" ContentType="application/vnd.openxmlformats-officedocument.presentationml.slideLayout+xml"/>
  <Override PartName="/ppt/slideMasters/slideMaster84.xml" ContentType="application/vnd.openxmlformats-officedocument.presentationml.slideMaster+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437.xml" ContentType="application/vnd.openxmlformats-officedocument.presentationml.slideLayout+xml"/>
  <Override PartName="/ppt/slideLayouts/slideLayout623.xml" ContentType="application/vnd.openxmlformats-officedocument.presentationml.slideLayout+xml"/>
  <Override PartName="/ppt/slideLayouts/slideLayout768.xml" ContentType="application/vnd.openxmlformats-officedocument.presentationml.slideLayout+xml"/>
  <Override PartName="/ppt/slideLayouts/slideLayout1003.xml" ContentType="application/vnd.openxmlformats-officedocument.presentationml.slideLayout+xml"/>
  <Override PartName="/ppt/slideLayouts/slideLayout131.xml" ContentType="application/vnd.openxmlformats-officedocument.presentationml.slideLayout+xml"/>
  <Override PartName="/ppt/slideLayouts/slideLayout276.xml" ContentType="application/vnd.openxmlformats-officedocument.presentationml.slideLayout+xml"/>
  <Override PartName="/ppt/slideLayouts/slideLayout462.xml" ContentType="application/vnd.openxmlformats-officedocument.presentationml.slideLayout+xml"/>
  <Override PartName="/ppt/slideLayouts/slideLayout954.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Layouts/slideLayout207.xml" ContentType="application/vnd.openxmlformats-officedocument.presentationml.slideLayout+xml"/>
  <Override PartName="/ppt/theme/theme36.xml" ContentType="application/vnd.openxmlformats-officedocument.theme+xml"/>
  <Override PartName="/ppt/slideLayouts/slideLayout793.xml" ContentType="application/vnd.openxmlformats-officedocument.presentationml.slideLayout+xml"/>
  <Override PartName="/ppt/slideMasters/slideMaster40.xml" ContentType="application/vnd.openxmlformats-officedocument.presentationml.slideMaster+xml"/>
  <Override PartName="/ppt/slideLayouts/slideLayout538.xml" ContentType="application/vnd.openxmlformats-officedocument.presentationml.slideLayout+xml"/>
  <Override PartName="/ppt/theme/theme61.xml" ContentType="application/vnd.openxmlformats-officedocument.theme+xml"/>
  <Override PartName="/ppt/slideLayouts/slideLayout724.xml" ContentType="application/vnd.openxmlformats-officedocument.presentationml.slideLayout+xml"/>
  <Override PartName="/ppt/slideLayouts/slideLayout869.xml" ContentType="application/vnd.openxmlformats-officedocument.presentationml.slideLayout+xml"/>
  <Override PartName="/ppt/slideLayouts/slideLayout232.xml" ContentType="application/vnd.openxmlformats-officedocument.presentationml.slideLayout+xml"/>
  <Override PartName="/ppt/slideLayouts/slideLayout377.xml" ContentType="application/vnd.openxmlformats-officedocument.presentationml.slideLayout+xml"/>
  <Override PartName="/ppt/slideLayouts/slideLayout563.xml" ContentType="application/vnd.openxmlformats-officedocument.presentationml.slideLayout+xml"/>
  <Override PartName="/ppt/slideLayouts/slideLayout894.xml" ContentType="application/vnd.openxmlformats-officedocument.presentationml.slideLayout+xml"/>
  <Override PartName="/ppt/slideLayouts/slideLayout910.xml" ContentType="application/vnd.openxmlformats-officedocument.presentationml.slideLayout+xml"/>
  <Override PartName="/ppt/slideLayouts/slideLayout1019.xml" ContentType="application/vnd.openxmlformats-officedocument.presentationml.slideLayout+xml"/>
  <Override PartName="/ppt/slideLayouts/slideLayout69.xml" ContentType="application/vnd.openxmlformats-officedocument.presentationml.slideLayout+xml"/>
  <Override PartName="/ppt/slideLayouts/slideLayout308.xml" ContentType="application/vnd.openxmlformats-officedocument.presentationml.slideLayout+xml"/>
  <Override PartName="/ppt/slideLayouts/slideLayout639.xml" ContentType="application/vnd.openxmlformats-officedocument.presentationml.slideLayout+xml"/>
  <Override PartName="/ppt/slideLayouts/slideLayout147.xml" ContentType="application/vnd.openxmlformats-officedocument.presentationml.slideLayout+xml"/>
  <Override PartName="/ppt/slideLayouts/slideLayout478.xml" ContentType="application/vnd.openxmlformats-officedocument.presentationml.slideLayout+xml"/>
  <Override PartName="/ppt/slideLayouts/slideLayout825.xml" ContentType="application/vnd.openxmlformats-officedocument.presentationml.slideLayout+xml"/>
  <Override PartName="/ppt/slideLayouts/slideLayout94.xml" ContentType="application/vnd.openxmlformats-officedocument.presentationml.slideLayout+xml"/>
  <Override PartName="/ppt/slideLayouts/slideLayout333.xml" ContentType="application/vnd.openxmlformats-officedocument.presentationml.slideLayout+xml"/>
  <Override PartName="/ppt/slideLayouts/slideLayout664.xml" ContentType="application/vnd.openxmlformats-officedocument.presentationml.slideLayout+xml"/>
  <Override PartName="/ppt/slideLayouts/slideLayout850.xml" ContentType="application/vnd.openxmlformats-officedocument.presentationml.slideLayout+xml"/>
  <Override PartName="/ppt/slideLayouts/slideLayout995.xml" ContentType="application/vnd.openxmlformats-officedocument.presentationml.slideLayout+xml"/>
  <Override PartName="/ppt/slideMasters/slideMaster56.xml" ContentType="application/vnd.openxmlformats-officedocument.presentationml.slideMaster+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172.xml" ContentType="application/vnd.openxmlformats-officedocument.presentationml.slideLayout+xml"/>
  <Override PartName="/ppt/slideLayouts/slideLayout409.xml" ContentType="application/vnd.openxmlformats-officedocument.presentationml.slideLayout+xml"/>
  <Override PartName="/ppt/theme/theme77.xml" ContentType="application/vnd.openxmlformats-officedocument.theme+xml"/>
  <Override PartName="/ppt/slideMasters/slideMaster81.xml" ContentType="application/vnd.openxmlformats-officedocument.presentationml.slideMaster+xml"/>
  <Override PartName="/ppt/slideLayouts/slideLayout103.xml" ContentType="application/vnd.openxmlformats-officedocument.presentationml.slideLayout+xml"/>
  <Override PartName="/ppt/slideLayouts/slideLayout248.xml" ContentType="application/vnd.openxmlformats-officedocument.presentationml.slideLayout+xml"/>
  <Override PartName="/ppt/slideLayouts/slideLayout434.xml" ContentType="application/vnd.openxmlformats-officedocument.presentationml.slideLayout+xml"/>
  <Override PartName="/ppt/slideLayouts/slideLayout579.xml" ContentType="application/vnd.openxmlformats-officedocument.presentationml.slideLayout+xml"/>
  <Override PartName="/ppt/slideLayouts/slideLayout926.xml" ContentType="application/vnd.openxmlformats-officedocument.presentationml.slideLayout+xml"/>
  <Override PartName="/ppt/slideLayouts/slideLayout1000.xml" ContentType="application/vnd.openxmlformats-officedocument.presentationml.slideLayout+xml"/>
  <Override PartName="/ppt/slideLayouts/slideLayout50.xml" ContentType="application/vnd.openxmlformats-officedocument.presentationml.slideLayout+xml"/>
  <Override PartName="/ppt/slideLayouts/slideLayout273.xml" ContentType="application/vnd.openxmlformats-officedocument.presentationml.slideLayout+xml"/>
  <Override PartName="/ppt/slideLayouts/slideLayout620.xml" ContentType="application/vnd.openxmlformats-officedocument.presentationml.slideLayout+xml"/>
  <Override PartName="/ppt/slideLayouts/slideLayout765.xml" ContentType="application/vnd.openxmlformats-officedocument.presentationml.slideLayout+xml"/>
  <Override PartName="/ppt/slideLayouts/slideLayout951.xml" ContentType="application/vnd.openxmlformats-officedocument.presentationml.slideLayout+xml"/>
  <Override PartName="/ppt/slideMasters/slideMaster12.xml" ContentType="application/vnd.openxmlformats-officedocument.presentationml.slideMaster+xml"/>
  <Override PartName="/ppt/slideLayouts/slideLayout349.xml" ContentType="application/vnd.openxmlformats-officedocument.presentationml.slideLayout+xml"/>
  <Override PartName="/ppt/theme/theme33.xml" ContentType="application/vnd.openxmlformats-officedocument.theme+xml"/>
  <Override PartName="/ppt/slideLayouts/slideLayout790.xml" ContentType="application/vnd.openxmlformats-officedocument.presentationml.slideLayout+xml"/>
  <Override PartName="/ppt/slideLayouts/slideLayout188.xml" ContentType="application/vnd.openxmlformats-officedocument.presentationml.slideLayout+xml"/>
  <Override PartName="/ppt/slideLayouts/slideLayout204.xml" ContentType="application/vnd.openxmlformats-officedocument.presentationml.slideLayout+xml"/>
  <Override PartName="/ppt/slideLayouts/slideLayout535.xml" ContentType="application/vnd.openxmlformats-officedocument.presentationml.slideLayout+xml"/>
  <Override PartName="/ppt/slideLayouts/slideLayout866.xml" ContentType="application/vnd.openxmlformats-officedocument.presentationml.slideLayout+xml"/>
  <Override PartName="/ppt/slideLayouts/slideLayout374.xml" ContentType="application/vnd.openxmlformats-officedocument.presentationml.slideLayout+xml"/>
  <Override PartName="/ppt/slideLayouts/slideLayout721.xml" ContentType="application/vnd.openxmlformats-officedocument.presentationml.slideLayout+xml"/>
  <Override PartName="/ppt/slideLayouts/slideLayout66.xml" ContentType="application/vnd.openxmlformats-officedocument.presentationml.slideLayout+xml"/>
  <Override PartName="/ppt/slideLayouts/slideLayout119.xml" ContentType="application/vnd.openxmlformats-officedocument.presentationml.slideLayout+xml"/>
  <Override PartName="/ppt/slideLayouts/slideLayout560.xml" ContentType="application/vnd.openxmlformats-officedocument.presentationml.slideLayout+xml"/>
  <Override PartName="/ppt/slideLayouts/slideLayout891.xml" ContentType="application/vnd.openxmlformats-officedocument.presentationml.slideLayout+xml"/>
  <Override PartName="/ppt/slideLayouts/slideLayout1016.xml" ContentType="application/vnd.openxmlformats-officedocument.presentationml.slideLayout+xml"/>
  <Override PartName="/ppt/slideLayouts/slideLayout289.xml" ContentType="application/vnd.openxmlformats-officedocument.presentationml.slideLayout+xml"/>
  <Override PartName="/ppt/slideLayouts/slideLayout305.xml" ContentType="application/vnd.openxmlformats-officedocument.presentationml.slideLayout+xml"/>
  <Override PartName="/ppt/slideLayouts/slideLayout636.xml" ContentType="application/vnd.openxmlformats-officedocument.presentationml.slideLayout+xml"/>
  <Override PartName="/ppt/slideLayouts/slideLayout822.xml" ContentType="application/vnd.openxmlformats-officedocument.presentationml.slideLayout+xml"/>
  <Override PartName="/ppt/slideLayouts/slideLayout967.xml" ContentType="application/vnd.openxmlformats-officedocument.presentationml.slideLayout+xml"/>
  <Override PartName="/ppt/slideMasters/slideMaster28.xml" ContentType="application/vnd.openxmlformats-officedocument.presentationml.slideMaster+xml"/>
  <Override PartName="/ppt/slideLayouts/slideLayout91.xml" ContentType="application/vnd.openxmlformats-officedocument.presentationml.slideLayout+xml"/>
  <Override PartName="/ppt/slideLayouts/slideLayout144.xml" ContentType="application/vnd.openxmlformats-officedocument.presentationml.slideLayout+xml"/>
  <Override PartName="/ppt/slideLayouts/slideLayout330.xml" ContentType="application/vnd.openxmlformats-officedocument.presentationml.slideLayout+xml"/>
  <Override PartName="/ppt/slideLayouts/slideLayout475.xml" ContentType="application/vnd.openxmlformats-officedocument.presentationml.slideLayout+xml"/>
  <Override PartName="/ppt/theme/theme49.xml" ContentType="application/vnd.openxmlformats-officedocument.theme+xml"/>
  <Override PartName="/ppt/slideLayouts/slideLayout661.xml" ContentType="application/vnd.openxmlformats-officedocument.presentationml.slideLayout+xml"/>
  <Override PartName="/ppt/slideLayouts/slideLayout992.xml" ContentType="application/vnd.openxmlformats-officedocument.presentationml.slideLayout+xml"/>
  <Override PartName="/ppt/slideMasters/slideMaster53.xml" ContentType="application/vnd.openxmlformats-officedocument.presentationml.slideMaster+xml"/>
  <Override PartName="/ppt/slideLayouts/slideLayout22.xml" ContentType="application/vnd.openxmlformats-officedocument.presentationml.slideLayout+xml"/>
  <Override PartName="/ppt/slideLayouts/slideLayout406.xml" ContentType="application/vnd.openxmlformats-officedocument.presentationml.slideLayout+xml"/>
  <Override PartName="/ppt/slideLayouts/slideLayout737.xml" ContentType="application/vnd.openxmlformats-officedocument.presentationml.slideLayout+xml"/>
  <Override PartName="/ppt/slideLayouts/slideLayout245.xml" ContentType="application/vnd.openxmlformats-officedocument.presentationml.slideLayout+xml"/>
  <Override PartName="/ppt/slideLayouts/slideLayout576.xml" ContentType="application/vnd.openxmlformats-officedocument.presentationml.slideLayout+xml"/>
  <Override PartName="/ppt/theme/theme74.xml" ContentType="application/vnd.openxmlformats-officedocument.theme+xml"/>
  <Override PartName="/ppt/slideLayouts/slideLayout923.xml" ContentType="application/vnd.openxmlformats-officedocument.presentationml.slideLayout+xml"/>
  <Override PartName="/ppt/slideLayouts/slideLayout100.xml" ContentType="application/vnd.openxmlformats-officedocument.presentationml.slideLayout+xml"/>
  <Override PartName="/ppt/slideLayouts/slideLayout431.xml" ContentType="application/vnd.openxmlformats-officedocument.presentationml.slideLayout+xml"/>
  <Override PartName="/ppt/slideLayouts/slideLayout762.xml" ContentType="application/vnd.openxmlformats-officedocument.presentationml.slideLayout+xml"/>
  <Override PartName="/ppt/slideLayouts/slideLayout270.xml" ContentType="application/vnd.openxmlformats-officedocument.presentationml.slideLayout+xml"/>
  <Override PartName="/ppt/slideLayouts/slideLayout507.xml" ContentType="application/vnd.openxmlformats-officedocument.presentationml.slideLayout+xml"/>
  <Override PartName="/ppt/slideLayouts/slideLayout838.xml" ContentType="application/vnd.openxmlformats-officedocument.presentationml.slideLayout+xml"/>
  <Override PartName="/ppt/slideLayouts/slideLayout201.xml" ContentType="application/vnd.openxmlformats-officedocument.presentationml.slideLayout+xml"/>
  <Override PartName="/ppt/theme/theme30.xml" ContentType="application/vnd.openxmlformats-officedocument.theme+xml"/>
  <Override PartName="/ppt/slideLayouts/slideLayout346.xml" ContentType="application/vnd.openxmlformats-officedocument.presentationml.slideLayout+xml"/>
  <Override PartName="/ppt/slideLayouts/slideLayout532.xml" ContentType="application/vnd.openxmlformats-officedocument.presentationml.slideLayout+xml"/>
  <Override PartName="/ppt/slideLayouts/slideLayout677.xml" ContentType="application/vnd.openxmlformats-officedocument.presentationml.slideLayout+xml"/>
  <Override PartName="/ppt/slideMasters/slideMaster69.xml" ContentType="application/vnd.openxmlformats-officedocument.presentationml.slideMaster+xml"/>
  <Override PartName="/ppt/slideLayouts/slideLayout38.xml" ContentType="application/vnd.openxmlformats-officedocument.presentationml.slideLayout+xml"/>
  <Override PartName="/ppt/slideLayouts/slideLayout185.xml" ContentType="application/vnd.openxmlformats-officedocument.presentationml.slideLayout+xml"/>
  <Override PartName="/ppt/slideLayouts/slideLayout371.xml" ContentType="application/vnd.openxmlformats-officedocument.presentationml.slideLayout+xml"/>
  <Override PartName="/ppt/slideLayouts/slideLayout863.xml" ContentType="application/vnd.openxmlformats-officedocument.presentationml.slideLayout+xml"/>
  <Override PartName="/ppt/slideLayouts/slideLayout116.xml" ContentType="application/vnd.openxmlformats-officedocument.presentationml.slideLayout+xml"/>
  <Override PartName="/ppt/slideLayouts/slideLayout608.xml" ContentType="application/vnd.openxmlformats-officedocument.presentationml.slideLayout+xml"/>
  <Override PartName="/ppt/slideLayouts/slideLayout939.xml" ContentType="application/vnd.openxmlformats-officedocument.presentationml.slideLayout+xml"/>
  <Override PartName="/ppt/slideLayouts/slideLayout1013.xml" ContentType="application/vnd.openxmlformats-officedocument.presentationml.slideLayout+xml"/>
  <Override PartName="/ppt/slideLayouts/slideLayout63.xml" ContentType="application/vnd.openxmlformats-officedocument.presentationml.slideLayout+xml"/>
  <Override PartName="/ppt/slideLayouts/slideLayout302.xml" ContentType="application/vnd.openxmlformats-officedocument.presentationml.slideLayout+xml"/>
  <Override PartName="/ppt/slideLayouts/slideLayout447.xml" ContentType="application/vnd.openxmlformats-officedocument.presentationml.slideLayout+xml"/>
  <Override PartName="/ppt/slideLayouts/slideLayout633.xml" ContentType="application/vnd.openxmlformats-officedocument.presentationml.slideLayout+xml"/>
  <Override PartName="/ppt/slideLayouts/slideLayout778.xml" ContentType="application/vnd.openxmlformats-officedocument.presentationml.slideLayout+xml"/>
  <Override PartName="/ppt/slideLayouts/slideLayout964.xml" ContentType="application/vnd.openxmlformats-officedocument.presentationml.slideLayout+xml"/>
  <Override PartName="/ppt/slideMasters/slideMaster25.xml" ContentType="application/vnd.openxmlformats-officedocument.presentationml.slideMaster+xml"/>
  <Override PartName="/ppt/slideLayouts/slideLayout141.xml" ContentType="application/vnd.openxmlformats-officedocument.presentationml.slideLayout+xml"/>
  <Override PartName="/ppt/slideLayouts/slideLayout286.xml" ContentType="application/vnd.openxmlformats-officedocument.presentationml.slideLayout+xml"/>
  <Override PartName="/ppt/slideLayouts/slideLayout472.xml" ContentType="application/vnd.openxmlformats-officedocument.presentationml.slideLayout+xml"/>
  <Override PartName="/ppt/theme/theme46.xml" ContentType="application/vnd.openxmlformats-officedocument.theme+xml"/>
  <Override PartName="/ppt/slideLayouts/slideLayout709.xml" ContentType="application/vnd.openxmlformats-officedocument.presentationml.slideLayout+xml"/>
  <Override PartName="/ppt/slides/slide20.xml" ContentType="application/vnd.openxmlformats-officedocument.presentationml.slide+xml"/>
  <Override PartName="/ppt/slideLayouts/slideLayout217.xml" ContentType="application/vnd.openxmlformats-officedocument.presentationml.slideLayout+xml"/>
  <Override PartName="/ppt/slideLayouts/slideLayout548.xml" ContentType="application/vnd.openxmlformats-officedocument.presentationml.slideLayout+xml"/>
  <Override PartName="/ppt/slideMasters/slideMaster50.xml" ContentType="application/vnd.openxmlformats-officedocument.presentationml.slideMaster+xml"/>
  <Override PartName="/ppt/slideLayouts/slideLayout387.xml" ContentType="application/vnd.openxmlformats-officedocument.presentationml.slideLayout+xml"/>
  <Override PartName="/ppt/slideLayouts/slideLayout403.xml" ContentType="application/vnd.openxmlformats-officedocument.presentationml.slideLayout+xml"/>
  <Override PartName="/ppt/slideLayouts/slideLayout734.xml" ContentType="application/vnd.openxmlformats-officedocument.presentationml.slideLayout+xml"/>
  <Override PartName="/ppt/theme/theme71.xml" ContentType="application/vnd.openxmlformats-officedocument.theme+xml"/>
  <Override PartName="/ppt/slideLayouts/slideLayout879.xml" ContentType="application/vnd.openxmlformats-officedocument.presentationml.slideLayout+xml"/>
  <Override PartName="/ppt/slideLayouts/slideLayout920.xml" ContentType="application/vnd.openxmlformats-officedocument.presentationml.slideLayout+xml"/>
  <Override PartName="/ppt/slideLayouts/slideLayout242.xml" ContentType="application/vnd.openxmlformats-officedocument.presentationml.slideLayout+xml"/>
  <Override PartName="/ppt/slideLayouts/slideLayout573.xml" ContentType="application/vnd.openxmlformats-officedocument.presentationml.slideLayout+xml"/>
  <Override PartName="/ppt/slideLayouts/slideLayout79.xml" ContentType="application/vnd.openxmlformats-officedocument.presentationml.slideLayout+xml"/>
  <Override PartName="/ppt/slideLayouts/slideLayout318.xml" ContentType="application/vnd.openxmlformats-officedocument.presentationml.slideLayout+xml"/>
  <Override PartName="/ppt/slideLayouts/slideLayout504.xml" ContentType="application/vnd.openxmlformats-officedocument.presentationml.slideLayout+xml"/>
  <Override PartName="/ppt/slideLayouts/slideLayout649.xml" ContentType="application/vnd.openxmlformats-officedocument.presentationml.slideLayout+xml"/>
  <Override PartName="/ppt/slideLayouts/slideLayout157.xml" ContentType="application/vnd.openxmlformats-officedocument.presentationml.slideLayout+xml"/>
  <Override PartName="/ppt/slideLayouts/slideLayout343.xml" ContentType="application/vnd.openxmlformats-officedocument.presentationml.slideLayout+xml"/>
  <Override PartName="/ppt/slideLayouts/slideLayout488.xml" ContentType="application/vnd.openxmlformats-officedocument.presentationml.slideLayout+xml"/>
  <Override PartName="/ppt/slideLayouts/slideLayout835.xml" ContentType="application/vnd.openxmlformats-officedocument.presentationml.slideLayout+xml"/>
  <Override PartName="/ppt/notesSlides/notesSlide2.xml" ContentType="application/vnd.openxmlformats-officedocument.presentationml.notesSlide+xml"/>
  <Override PartName="/ppt/slideLayouts/slideLayout182.xml" ContentType="application/vnd.openxmlformats-officedocument.presentationml.slideLayout+xml"/>
  <Override PartName="/ppt/slideLayouts/slideLayout674.xml" ContentType="application/vnd.openxmlformats-officedocument.presentationml.slideLayout+xml"/>
  <Override PartName="/ppt/slideLayouts/slideLayout860.xml" ContentType="application/vnd.openxmlformats-officedocument.presentationml.slideLayout+xml"/>
  <Override PartName="/ppt/slideMasters/slideMaster66.xml" ContentType="application/vnd.openxmlformats-officedocument.presentationml.slideMaster+xml"/>
  <Override PartName="/ppt/slideLayouts/slideLayout35.xml" ContentType="application/vnd.openxmlformats-officedocument.presentationml.slideLayout+xml"/>
  <Override PartName="/ppt/slideLayouts/slideLayout258.xml" ContentType="application/vnd.openxmlformats-officedocument.presentationml.slideLayout+xml"/>
  <Override PartName="/ppt/slideLayouts/slideLayout419.xml" ContentType="application/vnd.openxmlformats-officedocument.presentationml.slideLayout+xml"/>
  <Override PartName="/ppt/slideLayouts/slideLayout605.xml" ContentType="application/vnd.openxmlformats-officedocument.presentationml.slideLayout+xml"/>
  <Override PartName="/ppt/slideLayouts/slideLayout936.xml" ContentType="application/vnd.openxmlformats-officedocument.presentationml.slideLayout+xml"/>
  <Override PartName="/ppt/theme/theme87.xml" ContentType="application/vnd.openxmlformats-officedocument.theme+xml"/>
  <Override PartName="/ppt/slideMasters/slideMaster91.xml" ContentType="application/vnd.openxmlformats-officedocument.presentationml.slideMaster+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theme/theme18.xml" ContentType="application/vnd.openxmlformats-officedocument.theme+xml"/>
  <Override PartName="/ppt/slideLayouts/slideLayout444.xml" ContentType="application/vnd.openxmlformats-officedocument.presentationml.slideLayout+xml"/>
  <Override PartName="/ppt/slideLayouts/slideLayout589.xml" ContentType="application/vnd.openxmlformats-officedocument.presentationml.slideLayout+xml"/>
  <Override PartName="/ppt/slideLayouts/slideLayout775.xml" ContentType="application/vnd.openxmlformats-officedocument.presentationml.slideLayout+xml"/>
  <Override PartName="/ppt/slideLayouts/slideLayout1010.xml" ContentType="application/vnd.openxmlformats-officedocument.presentationml.slideLayout+xml"/>
  <Override PartName="/ppt/tableStyles.xml" ContentType="application/vnd.openxmlformats-officedocument.presentationml.tableStyles+xml"/>
  <Override PartName="/ppt/slideLayouts/slideLayout283.xml" ContentType="application/vnd.openxmlformats-officedocument.presentationml.slideLayout+xml"/>
  <Override PartName="/ppt/slideLayouts/slideLayout630.xml" ContentType="application/vnd.openxmlformats-officedocument.presentationml.slideLayout+xml"/>
  <Override PartName="/ppt/slideLayouts/slideLayout961.xml" ContentType="application/vnd.openxmlformats-officedocument.presentationml.slideLayout+xml"/>
  <Override PartName="/ppt/slideMasters/slideMaster22.xml" ContentType="application/vnd.openxmlformats-officedocument.presentationml.slideMaster+xml"/>
  <Override PartName="/ppt/slideLayouts/slideLayout359.xml" ContentType="application/vnd.openxmlformats-officedocument.presentationml.slideLayout+xml"/>
  <Override PartName="/ppt/theme/theme43.xml" ContentType="application/vnd.openxmlformats-officedocument.theme+xml"/>
  <Override PartName="/ppt/slideLayouts/slideLayout706.xml" ContentType="application/vnd.openxmlformats-officedocument.presentationml.slideLayout+xml"/>
  <Override PartName="/ppt/slideLayouts/slideLayout198.xml" ContentType="application/vnd.openxmlformats-officedocument.presentationml.slideLayout+xml"/>
  <Override PartName="/ppt/slideLayouts/slideLayout214.xml" ContentType="application/vnd.openxmlformats-officedocument.presentationml.slideLayout+xml"/>
  <Override PartName="/ppt/slideLayouts/slideLayout400.xml" ContentType="application/vnd.openxmlformats-officedocument.presentationml.slideLayout+xml"/>
  <Override PartName="/ppt/slideLayouts/slideLayout545.xml" ContentType="application/vnd.openxmlformats-officedocument.presentationml.slideLayout+xml"/>
  <Override PartName="/ppt/slideLayouts/slideLayout731.xml" ContentType="application/vnd.openxmlformats-officedocument.presentationml.slideLayout+xml"/>
  <Override PartName="/ppt/slideLayouts/slideLayout876.xml" ContentType="application/vnd.openxmlformats-officedocument.presentationml.slideLayout+xml"/>
  <Override PartName="/ppt/slideLayouts/slideLayout384.xml" ContentType="application/vnd.openxmlformats-officedocument.presentationml.slideLayout+xml"/>
  <Override PartName="/ppt/slideLayouts/slideLayout570.xml" ContentType="application/vnd.openxmlformats-officedocument.presentationml.slideLayout+xml"/>
  <Override PartName="/ppt/slideLayouts/slideLayout807.xml" ContentType="application/vnd.openxmlformats-officedocument.presentationml.slideLayout+xml"/>
  <Override PartName="/ppt/slideLayouts/slideLayout76.xml" ContentType="application/vnd.openxmlformats-officedocument.presentationml.slideLayout+xml"/>
  <Override PartName="/ppt/slideLayouts/slideLayout129.xml" ContentType="application/vnd.openxmlformats-officedocument.presentationml.slideLayout+xml"/>
  <Override PartName="/ppt/slideLayouts/slideLayout315.xml" ContentType="application/vnd.openxmlformats-officedocument.presentationml.slideLayout+xml"/>
  <Override PartName="/ppt/slideLayouts/slideLayout646.xml" ContentType="application/vnd.openxmlformats-officedocument.presentationml.slideLayout+xml"/>
  <Override PartName="/ppt/slideLayouts/slideLayout154.xml" ContentType="application/vnd.openxmlformats-officedocument.presentationml.slideLayout+xml"/>
  <Override PartName="/ppt/slideLayouts/slideLayout299.xml" ContentType="application/vnd.openxmlformats-officedocument.presentationml.slideLayout+xml"/>
  <Override PartName="/ppt/slideLayouts/slideLayout485.xml" ContentType="application/vnd.openxmlformats-officedocument.presentationml.slideLayout+xml"/>
  <Override PartName="/ppt/slideLayouts/slideLayout501.xml" ContentType="application/vnd.openxmlformats-officedocument.presentationml.slideLayout+xml"/>
  <Override PartName="/ppt/slideLayouts/slideLayout832.xml" ContentType="application/vnd.openxmlformats-officedocument.presentationml.slideLayout+xml"/>
  <Override PartName="/ppt/slideLayouts/slideLayout977.xml" ContentType="application/vnd.openxmlformats-officedocument.presentationml.slideLayout+xml"/>
  <Override PartName="/ppt/slideMasters/slideMaster38.xml" ContentType="application/vnd.openxmlformats-officedocument.presentationml.slideMaster+xml"/>
  <Override PartName="/ppt/slideLayouts/slideLayout340.xml" ContentType="application/vnd.openxmlformats-officedocument.presentationml.slideLayout+xml"/>
  <Override PartName="/ppt/theme/theme59.xml" ContentType="application/vnd.openxmlformats-officedocument.theme+xml"/>
  <Override PartName="/ppt/slideLayouts/slideLayout671.xml" ContentType="application/vnd.openxmlformats-officedocument.presentationml.slideLayout+xml"/>
  <Override PartName="/ppt/slideLayouts/slideLayout908.xml" ContentType="application/vnd.openxmlformats-officedocument.presentationml.slideLayout+xml"/>
  <Override PartName="/ppt/slideMasters/slideMaster63.xml" ContentType="application/vnd.openxmlformats-officedocument.presentationml.slideMaster+xml"/>
  <Override PartName="/ppt/slideLayouts/slideLayout32.xml" ContentType="application/vnd.openxmlformats-officedocument.presentationml.slideLayout+xml"/>
  <Override PartName="/ppt/slideLayouts/slideLayout416.xml" ContentType="application/vnd.openxmlformats-officedocument.presentationml.slideLayout+xml"/>
  <Override PartName="/ppt/slideLayouts/slideLayout602.xml" ContentType="application/vnd.openxmlformats-officedocument.presentationml.slideLayout+xml"/>
  <Override PartName="/ppt/slideLayouts/slideLayout747.xml" ContentType="application/vnd.openxmlformats-officedocument.presentationml.slideLayout+xml"/>
  <Override PartName="/ppt/theme/theme84.xml" ContentType="application/vnd.openxmlformats-officedocument.theme+xml"/>
  <Override PartName="/ppt/slideLayouts/slideLayout110.xml" ContentType="application/vnd.openxmlformats-officedocument.presentationml.slideLayout+xml"/>
  <Override PartName="/ppt/slideLayouts/slideLayout255.xml" ContentType="application/vnd.openxmlformats-officedocument.presentationml.slideLayout+xml"/>
  <Override PartName="/ppt/slideLayouts/slideLayout441.xml" ContentType="application/vnd.openxmlformats-officedocument.presentationml.slideLayout+xml"/>
  <Override PartName="/ppt/slideLayouts/slideLayout586.xml" ContentType="application/vnd.openxmlformats-officedocument.presentationml.slideLayout+xml"/>
  <Override PartName="/ppt/slideLayouts/slideLayout933.xml" ContentType="application/vnd.openxmlformats-officedocument.presentationml.slideLayout+xml"/>
  <Override PartName="/ppt/theme/theme15.xml" ContentType="application/vnd.openxmlformats-officedocument.theme+xml"/>
  <Override PartName="/ppt/slideLayouts/slideLayout280.xml" ContentType="application/vnd.openxmlformats-officedocument.presentationml.slideLayout+xml"/>
  <Override PartName="/ppt/slideLayouts/slideLayout772.xml" ContentType="application/vnd.openxmlformats-officedocument.presentationml.slideLayout+xml"/>
  <Override PartName="/ppt/theme/theme40.xml" ContentType="application/vnd.openxmlformats-officedocument.theme+xml"/>
  <Override PartName="/ppt/slideLayouts/slideLayout517.xml" ContentType="application/vnd.openxmlformats-officedocument.presentationml.slideLayout+xml"/>
  <Override PartName="/ppt/slideLayouts/slideLayout703.xml" ContentType="application/vnd.openxmlformats-officedocument.presentationml.slideLayout+xml"/>
  <Override PartName="/ppt/slideLayouts/slideLayout848.xml" ContentType="application/vnd.openxmlformats-officedocument.presentationml.slideLayout+xml"/>
  <Override PartName="/ppt/theme/theme7.xml" ContentType="application/vnd.openxmlformats-officedocument.theme+xml"/>
  <Override PartName="/ppt/slideLayouts/slideLayout211.xml" ContentType="application/vnd.openxmlformats-officedocument.presentationml.slideLayout+xml"/>
  <Override PartName="/ppt/slideLayouts/slideLayout356.xml" ContentType="application/vnd.openxmlformats-officedocument.presentationml.slideLayout+xml"/>
  <Override PartName="/ppt/slideLayouts/slideLayout542.xml" ContentType="application/vnd.openxmlformats-officedocument.presentationml.slideLayout+xml"/>
  <Override PartName="/ppt/slideLayouts/slideLayout687.xml" ContentType="application/vnd.openxmlformats-officedocument.presentationml.slideLayout+xml"/>
  <Override PartName="/ppt/slideLayouts/slideLayout87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59" r:id="rId12"/>
    <p:sldMasterId id="2147483660" r:id="rId13"/>
    <p:sldMasterId id="2147483661" r:id="rId14"/>
    <p:sldMasterId id="2147483662" r:id="rId15"/>
    <p:sldMasterId id="2147483663" r:id="rId16"/>
    <p:sldMasterId id="2147483664" r:id="rId17"/>
    <p:sldMasterId id="2147483665" r:id="rId18"/>
    <p:sldMasterId id="2147483666" r:id="rId19"/>
    <p:sldMasterId id="2147483667" r:id="rId20"/>
    <p:sldMasterId id="2147483668" r:id="rId21"/>
    <p:sldMasterId id="2147483669" r:id="rId22"/>
    <p:sldMasterId id="2147483670" r:id="rId23"/>
    <p:sldMasterId id="2147483671" r:id="rId24"/>
    <p:sldMasterId id="2147483672" r:id="rId25"/>
    <p:sldMasterId id="2147483673" r:id="rId26"/>
    <p:sldMasterId id="2147483674" r:id="rId27"/>
    <p:sldMasterId id="2147483675" r:id="rId28"/>
    <p:sldMasterId id="2147483676" r:id="rId29"/>
    <p:sldMasterId id="2147483677" r:id="rId30"/>
    <p:sldMasterId id="2147483678" r:id="rId31"/>
    <p:sldMasterId id="2147483679" r:id="rId32"/>
    <p:sldMasterId id="2147483680" r:id="rId33"/>
    <p:sldMasterId id="2147483681" r:id="rId34"/>
    <p:sldMasterId id="2147483682" r:id="rId35"/>
    <p:sldMasterId id="2147483683" r:id="rId36"/>
    <p:sldMasterId id="2147483684" r:id="rId37"/>
    <p:sldMasterId id="2147483685" r:id="rId38"/>
    <p:sldMasterId id="2147483686" r:id="rId39"/>
    <p:sldMasterId id="2147483687" r:id="rId40"/>
    <p:sldMasterId id="2147483688" r:id="rId41"/>
    <p:sldMasterId id="2147483689" r:id="rId42"/>
    <p:sldMasterId id="2147483690" r:id="rId43"/>
    <p:sldMasterId id="2147483691" r:id="rId44"/>
    <p:sldMasterId id="2147483692" r:id="rId45"/>
    <p:sldMasterId id="2147483693" r:id="rId46"/>
    <p:sldMasterId id="2147483694" r:id="rId47"/>
    <p:sldMasterId id="2147483695" r:id="rId48"/>
    <p:sldMasterId id="2147483696" r:id="rId49"/>
    <p:sldMasterId id="2147483697" r:id="rId50"/>
    <p:sldMasterId id="2147483698" r:id="rId51"/>
    <p:sldMasterId id="2147483699" r:id="rId52"/>
    <p:sldMasterId id="2147483700" r:id="rId53"/>
    <p:sldMasterId id="2147483701" r:id="rId54"/>
    <p:sldMasterId id="2147483702" r:id="rId55"/>
    <p:sldMasterId id="2147483703" r:id="rId56"/>
    <p:sldMasterId id="2147483704" r:id="rId57"/>
    <p:sldMasterId id="2147483705" r:id="rId58"/>
    <p:sldMasterId id="2147483706" r:id="rId59"/>
    <p:sldMasterId id="2147483707" r:id="rId60"/>
    <p:sldMasterId id="2147483708" r:id="rId61"/>
    <p:sldMasterId id="2147483709" r:id="rId62"/>
    <p:sldMasterId id="2147483710" r:id="rId63"/>
    <p:sldMasterId id="2147483711" r:id="rId64"/>
    <p:sldMasterId id="2147483712" r:id="rId65"/>
    <p:sldMasterId id="2147483713" r:id="rId66"/>
    <p:sldMasterId id="2147483714" r:id="rId67"/>
    <p:sldMasterId id="2147483715" r:id="rId68"/>
    <p:sldMasterId id="2147483716" r:id="rId69"/>
    <p:sldMasterId id="2147483717" r:id="rId70"/>
    <p:sldMasterId id="2147483718" r:id="rId71"/>
    <p:sldMasterId id="2147483719" r:id="rId72"/>
    <p:sldMasterId id="2147483720" r:id="rId73"/>
    <p:sldMasterId id="2147483721" r:id="rId74"/>
    <p:sldMasterId id="2147483722" r:id="rId75"/>
    <p:sldMasterId id="2147483723" r:id="rId76"/>
    <p:sldMasterId id="2147483724" r:id="rId77"/>
    <p:sldMasterId id="2147483725" r:id="rId78"/>
    <p:sldMasterId id="2147483726" r:id="rId79"/>
    <p:sldMasterId id="2147483727" r:id="rId80"/>
    <p:sldMasterId id="2147483728" r:id="rId81"/>
    <p:sldMasterId id="2147483729" r:id="rId82"/>
    <p:sldMasterId id="2147483730" r:id="rId83"/>
    <p:sldMasterId id="2147483731" r:id="rId84"/>
    <p:sldMasterId id="2147483732" r:id="rId85"/>
    <p:sldMasterId id="2147483733" r:id="rId86"/>
    <p:sldMasterId id="2147483734" r:id="rId87"/>
    <p:sldMasterId id="2147483735" r:id="rId88"/>
    <p:sldMasterId id="2147483736" r:id="rId89"/>
    <p:sldMasterId id="2147483737" r:id="rId90"/>
    <p:sldMasterId id="2147483738" r:id="rId91"/>
    <p:sldMasterId id="2147483739" r:id="rId92"/>
    <p:sldMasterId id="2147483740" r:id="rId93"/>
  </p:sldMasterIdLst>
  <p:notesMasterIdLst>
    <p:notesMasterId r:id="rId114"/>
  </p:notesMasterIdLst>
  <p:sldIdLst>
    <p:sldId id="272" r:id="rId94"/>
    <p:sldId id="256" r:id="rId95"/>
    <p:sldId id="257" r:id="rId96"/>
    <p:sldId id="263" r:id="rId97"/>
    <p:sldId id="260" r:id="rId98"/>
    <p:sldId id="261" r:id="rId99"/>
    <p:sldId id="262" r:id="rId100"/>
    <p:sldId id="271" r:id="rId101"/>
    <p:sldId id="258" r:id="rId102"/>
    <p:sldId id="269" r:id="rId103"/>
    <p:sldId id="267" r:id="rId104"/>
    <p:sldId id="273" r:id="rId105"/>
    <p:sldId id="274" r:id="rId106"/>
    <p:sldId id="265" r:id="rId107"/>
    <p:sldId id="266" r:id="rId108"/>
    <p:sldId id="270" r:id="rId109"/>
    <p:sldId id="280" r:id="rId110"/>
    <p:sldId id="275" r:id="rId111"/>
    <p:sldId id="297" r:id="rId112"/>
    <p:sldId id="288" r:id="rId113"/>
  </p:sldIdLst>
  <p:sldSz cx="13004800" cy="9753600"/>
  <p:notesSz cx="6858000" cy="9144000"/>
  <p:defaultTextStyle>
    <a:defPPr>
      <a:defRPr lang="en-US"/>
    </a:defPPr>
    <a:lvl1pPr algn="ctr" rtl="0" fontAlgn="base">
      <a:spcBef>
        <a:spcPct val="0"/>
      </a:spcBef>
      <a:spcAft>
        <a:spcPct val="0"/>
      </a:spcAft>
      <a:defRPr sz="4200" kern="1200">
        <a:solidFill>
          <a:srgbClr val="000000"/>
        </a:solidFill>
        <a:latin typeface="Helvetica Neue Light" pitchFamily="-111" charset="0"/>
        <a:ea typeface="ヒラギノ角ゴ ProN W3" pitchFamily="-111" charset="-128"/>
        <a:cs typeface="ヒラギノ角ゴ ProN W3" pitchFamily="-111" charset="-128"/>
        <a:sym typeface="Helvetica Neue Light" pitchFamily="-111" charset="0"/>
      </a:defRPr>
    </a:lvl1pPr>
    <a:lvl2pPr marL="457200" algn="ctr" rtl="0" fontAlgn="base">
      <a:spcBef>
        <a:spcPct val="0"/>
      </a:spcBef>
      <a:spcAft>
        <a:spcPct val="0"/>
      </a:spcAft>
      <a:defRPr sz="4200" kern="1200">
        <a:solidFill>
          <a:srgbClr val="000000"/>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marL="914400" algn="ctr" rtl="0" fontAlgn="base">
      <a:spcBef>
        <a:spcPct val="0"/>
      </a:spcBef>
      <a:spcAft>
        <a:spcPct val="0"/>
      </a:spcAft>
      <a:defRPr sz="4200" kern="1200">
        <a:solidFill>
          <a:srgbClr val="000000"/>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marL="1371600" algn="ctr" rtl="0" fontAlgn="base">
      <a:spcBef>
        <a:spcPct val="0"/>
      </a:spcBef>
      <a:spcAft>
        <a:spcPct val="0"/>
      </a:spcAft>
      <a:defRPr sz="4200" kern="1200">
        <a:solidFill>
          <a:srgbClr val="000000"/>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marL="1828800" algn="ctr" rtl="0" fontAlgn="base">
      <a:spcBef>
        <a:spcPct val="0"/>
      </a:spcBef>
      <a:spcAft>
        <a:spcPct val="0"/>
      </a:spcAft>
      <a:defRPr sz="4200" kern="1200">
        <a:solidFill>
          <a:srgbClr val="000000"/>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2286000" algn="l" defTabSz="457200" rtl="0" eaLnBrk="1" latinLnBrk="0" hangingPunct="1">
      <a:defRPr sz="4200" kern="1200">
        <a:solidFill>
          <a:srgbClr val="000000"/>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2743200" algn="l" defTabSz="457200" rtl="0" eaLnBrk="1" latinLnBrk="0" hangingPunct="1">
      <a:defRPr sz="4200" kern="1200">
        <a:solidFill>
          <a:srgbClr val="000000"/>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3200400" algn="l" defTabSz="457200" rtl="0" eaLnBrk="1" latinLnBrk="0" hangingPunct="1">
      <a:defRPr sz="4200" kern="1200">
        <a:solidFill>
          <a:srgbClr val="000000"/>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3657600" algn="l" defTabSz="457200" rtl="0" eaLnBrk="1" latinLnBrk="0" hangingPunct="1">
      <a:defRPr sz="4200" kern="1200">
        <a:solidFill>
          <a:srgbClr val="000000"/>
        </a:solidFill>
        <a:latin typeface="Helvetica Neue Light" pitchFamily="-111" charset="0"/>
        <a:ea typeface="ヒラギノ角ゴ ProN W3" pitchFamily="-111" charset="-128"/>
        <a:cs typeface="ヒラギノ角ゴ ProN W3" pitchFamily="-111" charset="-128"/>
        <a:sym typeface="Helvetica Neue Light" pitchFamily="-111"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8" d="100"/>
          <a:sy n="48" d="100"/>
        </p:scale>
        <p:origin x="-558" y="-90"/>
      </p:cViewPr>
      <p:guideLst>
        <p:guide orient="horz" pos="3072"/>
        <p:guide pos="4096"/>
      </p:guideLst>
    </p:cSldViewPr>
  </p:slideViewPr>
  <p:notesTextViewPr>
    <p:cViewPr>
      <p:scale>
        <a:sx n="100" d="100"/>
        <a:sy n="100" d="100"/>
      </p:scale>
      <p:origin x="0" y="0"/>
    </p:cViewPr>
  </p:notesTextViewPr>
  <p:sorterViewPr>
    <p:cViewPr>
      <p:scale>
        <a:sx n="66" d="100"/>
        <a:sy n="66" d="100"/>
      </p:scale>
      <p:origin x="0" y="51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theme" Target="theme/theme1.xml"/><Relationship Id="rId21" Type="http://schemas.openxmlformats.org/officeDocument/2006/relationships/slideMaster" Target="slideMasters/slideMaster21.xml"/><Relationship Id="rId42" Type="http://schemas.openxmlformats.org/officeDocument/2006/relationships/slideMaster" Target="slideMasters/slideMaster42.xml"/><Relationship Id="rId47" Type="http://schemas.openxmlformats.org/officeDocument/2006/relationships/slideMaster" Target="slideMasters/slideMaster47.xml"/><Relationship Id="rId63" Type="http://schemas.openxmlformats.org/officeDocument/2006/relationships/slideMaster" Target="slideMasters/slideMaster63.xml"/><Relationship Id="rId68" Type="http://schemas.openxmlformats.org/officeDocument/2006/relationships/slideMaster" Target="slideMasters/slideMaster68.xml"/><Relationship Id="rId84" Type="http://schemas.openxmlformats.org/officeDocument/2006/relationships/slideMaster" Target="slideMasters/slideMaster84.xml"/><Relationship Id="rId89" Type="http://schemas.openxmlformats.org/officeDocument/2006/relationships/slideMaster" Target="slideMasters/slideMaster89.xml"/><Relationship Id="rId112" Type="http://schemas.openxmlformats.org/officeDocument/2006/relationships/slide" Target="slides/slide19.xml"/><Relationship Id="rId16" Type="http://schemas.openxmlformats.org/officeDocument/2006/relationships/slideMaster" Target="slideMasters/slideMaster16.xml"/><Relationship Id="rId107" Type="http://schemas.openxmlformats.org/officeDocument/2006/relationships/slide" Target="slides/slide14.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40" Type="http://schemas.openxmlformats.org/officeDocument/2006/relationships/slideMaster" Target="slideMasters/slideMaster40.xml"/><Relationship Id="rId45" Type="http://schemas.openxmlformats.org/officeDocument/2006/relationships/slideMaster" Target="slideMasters/slideMaster45.xml"/><Relationship Id="rId53" Type="http://schemas.openxmlformats.org/officeDocument/2006/relationships/slideMaster" Target="slideMasters/slideMaster53.xml"/><Relationship Id="rId58" Type="http://schemas.openxmlformats.org/officeDocument/2006/relationships/slideMaster" Target="slideMasters/slideMaster58.xml"/><Relationship Id="rId66" Type="http://schemas.openxmlformats.org/officeDocument/2006/relationships/slideMaster" Target="slideMasters/slideMaster66.xml"/><Relationship Id="rId74" Type="http://schemas.openxmlformats.org/officeDocument/2006/relationships/slideMaster" Target="slideMasters/slideMaster74.xml"/><Relationship Id="rId79" Type="http://schemas.openxmlformats.org/officeDocument/2006/relationships/slideMaster" Target="slideMasters/slideMaster79.xml"/><Relationship Id="rId87" Type="http://schemas.openxmlformats.org/officeDocument/2006/relationships/slideMaster" Target="slideMasters/slideMaster87.xml"/><Relationship Id="rId102" Type="http://schemas.openxmlformats.org/officeDocument/2006/relationships/slide" Target="slides/slide9.xml"/><Relationship Id="rId110" Type="http://schemas.openxmlformats.org/officeDocument/2006/relationships/slide" Target="slides/slide17.xml"/><Relationship Id="rId115"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Master" Target="slideMasters/slideMaster61.xml"/><Relationship Id="rId82" Type="http://schemas.openxmlformats.org/officeDocument/2006/relationships/slideMaster" Target="slideMasters/slideMaster82.xml"/><Relationship Id="rId90" Type="http://schemas.openxmlformats.org/officeDocument/2006/relationships/slideMaster" Target="slideMasters/slideMaster90.xml"/><Relationship Id="rId95" Type="http://schemas.openxmlformats.org/officeDocument/2006/relationships/slide" Target="slides/slide2.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43" Type="http://schemas.openxmlformats.org/officeDocument/2006/relationships/slideMaster" Target="slideMasters/slideMaster43.xml"/><Relationship Id="rId48" Type="http://schemas.openxmlformats.org/officeDocument/2006/relationships/slideMaster" Target="slideMasters/slideMaster48.xml"/><Relationship Id="rId56" Type="http://schemas.openxmlformats.org/officeDocument/2006/relationships/slideMaster" Target="slideMasters/slideMaster56.xml"/><Relationship Id="rId64" Type="http://schemas.openxmlformats.org/officeDocument/2006/relationships/slideMaster" Target="slideMasters/slideMaster64.xml"/><Relationship Id="rId69" Type="http://schemas.openxmlformats.org/officeDocument/2006/relationships/slideMaster" Target="slideMasters/slideMaster69.xml"/><Relationship Id="rId77" Type="http://schemas.openxmlformats.org/officeDocument/2006/relationships/slideMaster" Target="slideMasters/slideMaster77.xml"/><Relationship Id="rId100" Type="http://schemas.openxmlformats.org/officeDocument/2006/relationships/slide" Target="slides/slide7.xml"/><Relationship Id="rId105" Type="http://schemas.openxmlformats.org/officeDocument/2006/relationships/slide" Target="slides/slide12.xml"/><Relationship Id="rId113" Type="http://schemas.openxmlformats.org/officeDocument/2006/relationships/slide" Target="slides/slide20.xml"/><Relationship Id="rId118"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Master" Target="slideMasters/slideMaster51.xml"/><Relationship Id="rId72" Type="http://schemas.openxmlformats.org/officeDocument/2006/relationships/slideMaster" Target="slideMasters/slideMaster72.xml"/><Relationship Id="rId80" Type="http://schemas.openxmlformats.org/officeDocument/2006/relationships/slideMaster" Target="slideMasters/slideMaster80.xml"/><Relationship Id="rId85" Type="http://schemas.openxmlformats.org/officeDocument/2006/relationships/slideMaster" Target="slideMasters/slideMaster85.xml"/><Relationship Id="rId93" Type="http://schemas.openxmlformats.org/officeDocument/2006/relationships/slideMaster" Target="slideMasters/slideMaster93.xml"/><Relationship Id="rId9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46" Type="http://schemas.openxmlformats.org/officeDocument/2006/relationships/slideMaster" Target="slideMasters/slideMaster46.xml"/><Relationship Id="rId59" Type="http://schemas.openxmlformats.org/officeDocument/2006/relationships/slideMaster" Target="slideMasters/slideMaster59.xml"/><Relationship Id="rId67" Type="http://schemas.openxmlformats.org/officeDocument/2006/relationships/slideMaster" Target="slideMasters/slideMaster67.xml"/><Relationship Id="rId103" Type="http://schemas.openxmlformats.org/officeDocument/2006/relationships/slide" Target="slides/slide10.xml"/><Relationship Id="rId108" Type="http://schemas.openxmlformats.org/officeDocument/2006/relationships/slide" Target="slides/slide15.xml"/><Relationship Id="rId116" Type="http://schemas.openxmlformats.org/officeDocument/2006/relationships/viewProps" Target="viewProps.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54" Type="http://schemas.openxmlformats.org/officeDocument/2006/relationships/slideMaster" Target="slideMasters/slideMaster54.xml"/><Relationship Id="rId62" Type="http://schemas.openxmlformats.org/officeDocument/2006/relationships/slideMaster" Target="slideMasters/slideMaster62.xml"/><Relationship Id="rId70" Type="http://schemas.openxmlformats.org/officeDocument/2006/relationships/slideMaster" Target="slideMasters/slideMaster70.xml"/><Relationship Id="rId75" Type="http://schemas.openxmlformats.org/officeDocument/2006/relationships/slideMaster" Target="slideMasters/slideMaster75.xml"/><Relationship Id="rId83" Type="http://schemas.openxmlformats.org/officeDocument/2006/relationships/slideMaster" Target="slideMasters/slideMaster83.xml"/><Relationship Id="rId88" Type="http://schemas.openxmlformats.org/officeDocument/2006/relationships/slideMaster" Target="slideMasters/slideMaster88.xml"/><Relationship Id="rId91" Type="http://schemas.openxmlformats.org/officeDocument/2006/relationships/slideMaster" Target="slideMasters/slideMaster91.xml"/><Relationship Id="rId96" Type="http://schemas.openxmlformats.org/officeDocument/2006/relationships/slide" Target="slides/slide3.xml"/><Relationship Id="rId111"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Master" Target="slideMasters/slideMaster49.xml"/><Relationship Id="rId57" Type="http://schemas.openxmlformats.org/officeDocument/2006/relationships/slideMaster" Target="slideMasters/slideMaster57.xml"/><Relationship Id="rId106" Type="http://schemas.openxmlformats.org/officeDocument/2006/relationships/slide" Target="slides/slide13.xml"/><Relationship Id="rId114" Type="http://schemas.openxmlformats.org/officeDocument/2006/relationships/notesMaster" Target="notesMasters/notesMaster1.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Master" Target="slideMasters/slideMaster44.xml"/><Relationship Id="rId52" Type="http://schemas.openxmlformats.org/officeDocument/2006/relationships/slideMaster" Target="slideMasters/slideMaster52.xml"/><Relationship Id="rId60" Type="http://schemas.openxmlformats.org/officeDocument/2006/relationships/slideMaster" Target="slideMasters/slideMaster60.xml"/><Relationship Id="rId65" Type="http://schemas.openxmlformats.org/officeDocument/2006/relationships/slideMaster" Target="slideMasters/slideMaster65.xml"/><Relationship Id="rId73" Type="http://schemas.openxmlformats.org/officeDocument/2006/relationships/slideMaster" Target="slideMasters/slideMaster73.xml"/><Relationship Id="rId78" Type="http://schemas.openxmlformats.org/officeDocument/2006/relationships/slideMaster" Target="slideMasters/slideMaster78.xml"/><Relationship Id="rId81" Type="http://schemas.openxmlformats.org/officeDocument/2006/relationships/slideMaster" Target="slideMasters/slideMaster81.xml"/><Relationship Id="rId86" Type="http://schemas.openxmlformats.org/officeDocument/2006/relationships/slideMaster" Target="slideMasters/slideMaster86.xml"/><Relationship Id="rId94" Type="http://schemas.openxmlformats.org/officeDocument/2006/relationships/slide" Target="slides/slide1.xml"/><Relationship Id="rId99" Type="http://schemas.openxmlformats.org/officeDocument/2006/relationships/slide" Target="slides/slide6.xml"/><Relationship Id="rId101" Type="http://schemas.openxmlformats.org/officeDocument/2006/relationships/slide" Target="slides/slide8.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109" Type="http://schemas.openxmlformats.org/officeDocument/2006/relationships/slide" Target="slides/slide16.xml"/><Relationship Id="rId34" Type="http://schemas.openxmlformats.org/officeDocument/2006/relationships/slideMaster" Target="slideMasters/slideMaster34.xml"/><Relationship Id="rId50" Type="http://schemas.openxmlformats.org/officeDocument/2006/relationships/slideMaster" Target="slideMasters/slideMaster50.xml"/><Relationship Id="rId55" Type="http://schemas.openxmlformats.org/officeDocument/2006/relationships/slideMaster" Target="slideMasters/slideMaster55.xml"/><Relationship Id="rId76" Type="http://schemas.openxmlformats.org/officeDocument/2006/relationships/slideMaster" Target="slideMasters/slideMaster76.xml"/><Relationship Id="rId97" Type="http://schemas.openxmlformats.org/officeDocument/2006/relationships/slide" Target="slides/slide4.xml"/><Relationship Id="rId104" Type="http://schemas.openxmlformats.org/officeDocument/2006/relationships/slide" Target="slides/slide11.xml"/><Relationship Id="rId7" Type="http://schemas.openxmlformats.org/officeDocument/2006/relationships/slideMaster" Target="slideMasters/slideMaster7.xml"/><Relationship Id="rId71" Type="http://schemas.openxmlformats.org/officeDocument/2006/relationships/slideMaster" Target="slideMasters/slideMaster71.xml"/><Relationship Id="rId92" Type="http://schemas.openxmlformats.org/officeDocument/2006/relationships/slideMaster" Target="slideMasters/slideMaster92.xml"/><Relationship Id="rId2" Type="http://schemas.openxmlformats.org/officeDocument/2006/relationships/slideMaster" Target="slideMasters/slideMaster2.xml"/><Relationship Id="rId29" Type="http://schemas.openxmlformats.org/officeDocument/2006/relationships/slideMaster" Target="slideMasters/slideMaster2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3"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p:spPr>
      </p:sp>
      <p:sp>
        <p:nvSpPr>
          <p:cNvPr id="100354" name="Rectangle 2"/>
          <p:cNvSpPr>
            <a:spLocks noGrp="1" noChangeArrowheads="1"/>
          </p:cNvSpPr>
          <p:nvPr>
            <p:ph type="body" sz="quarter" idx="1"/>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Helvetica Neue Light" pitchFamily="-111" charset="0"/>
        <a:ea typeface="+mn-ea"/>
        <a:cs typeface="+mn-cs"/>
      </a:defRPr>
    </a:lvl1pPr>
    <a:lvl2pPr marL="457200" algn="l" rtl="0" fontAlgn="base">
      <a:spcBef>
        <a:spcPct val="0"/>
      </a:spcBef>
      <a:spcAft>
        <a:spcPct val="0"/>
      </a:spcAft>
      <a:defRPr sz="1200" kern="1200">
        <a:solidFill>
          <a:schemeClr val="tx1"/>
        </a:solidFill>
        <a:latin typeface="Helvetica Neue Light" pitchFamily="-111" charset="0"/>
        <a:ea typeface="ＭＳ Ｐゴシック" pitchFamily="-111" charset="-128"/>
        <a:cs typeface="+mn-cs"/>
      </a:defRPr>
    </a:lvl2pPr>
    <a:lvl3pPr marL="914400" algn="l" rtl="0" fontAlgn="base">
      <a:spcBef>
        <a:spcPct val="0"/>
      </a:spcBef>
      <a:spcAft>
        <a:spcPct val="0"/>
      </a:spcAft>
      <a:defRPr sz="1200" kern="1200">
        <a:solidFill>
          <a:schemeClr val="tx1"/>
        </a:solidFill>
        <a:latin typeface="Helvetica Neue Light" pitchFamily="-111" charset="0"/>
        <a:ea typeface="ＭＳ Ｐゴシック" pitchFamily="-111" charset="-128"/>
        <a:cs typeface="+mn-cs"/>
      </a:defRPr>
    </a:lvl3pPr>
    <a:lvl4pPr marL="1371600" algn="l" rtl="0" fontAlgn="base">
      <a:spcBef>
        <a:spcPct val="0"/>
      </a:spcBef>
      <a:spcAft>
        <a:spcPct val="0"/>
      </a:spcAft>
      <a:defRPr sz="1200" kern="1200">
        <a:solidFill>
          <a:schemeClr val="tx1"/>
        </a:solidFill>
        <a:latin typeface="Helvetica Neue Light" pitchFamily="-111" charset="0"/>
        <a:ea typeface="ＭＳ Ｐゴシック" pitchFamily="-111" charset="-128"/>
        <a:cs typeface="+mn-cs"/>
      </a:defRPr>
    </a:lvl4pPr>
    <a:lvl5pPr marL="1828800" algn="l" rtl="0" fontAlgn="base">
      <a:spcBef>
        <a:spcPct val="0"/>
      </a:spcBef>
      <a:spcAft>
        <a:spcPct val="0"/>
      </a:spcAft>
      <a:defRPr sz="1200" kern="1200">
        <a:solidFill>
          <a:schemeClr val="tx1"/>
        </a:solidFill>
        <a:latin typeface="Helvetica Neue Light" pitchFamily="-111" charset="0"/>
        <a:ea typeface="ＭＳ Ｐゴシック" pitchFamily="-111"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1378"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prstTxWarp prst="textNoShape">
              <a:avLst/>
            </a:prstTxWarp>
          </a:bodyPr>
          <a:lstStyle/>
          <a:p>
            <a:pPr marL="57150">
              <a:spcBef>
                <a:spcPts val="588"/>
              </a:spcBef>
            </a:pPr>
            <a:r>
              <a:rPr lang="en-US" sz="1600" dirty="0">
                <a:solidFill>
                  <a:srgbClr val="000000"/>
                </a:solidFill>
                <a:latin typeface="Arial" pitchFamily="-111" charset="0"/>
                <a:ea typeface="Arial" pitchFamily="-111" charset="0"/>
                <a:cs typeface="Arial" pitchFamily="-111" charset="0"/>
                <a:sym typeface="Arial" pitchFamily="-111" charset="0"/>
              </a:rPr>
              <a:t>Here are the 3 primary goals the institute’s CMO strives to achieve.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3426"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prstTxWarp prst="textNoShape">
              <a:avLst/>
            </a:prstTxWarp>
          </a:bodyPr>
          <a:lstStyle/>
          <a:p>
            <a:pPr marL="57150">
              <a:spcBef>
                <a:spcPts val="588"/>
              </a:spcBef>
            </a:pPr>
            <a:r>
              <a:rPr lang="en-US" sz="1600">
                <a:solidFill>
                  <a:srgbClr val="000000"/>
                </a:solidFill>
                <a:latin typeface="Arial" pitchFamily="-111" charset="0"/>
                <a:ea typeface="Arial" pitchFamily="-111" charset="0"/>
                <a:cs typeface="Arial" pitchFamily="-111" charset="0"/>
                <a:sym typeface="Arial" pitchFamily="-111" charset="0"/>
              </a:rPr>
              <a:t>You clearly know the landscape of astronomy missions and facilities on the ground and in space is quite diverse and holds promise for many exciting discoveries. Our aim is to offer to the community the use our scientific and technical experiences to help minimiize duplication of effort, help avoid known operational pitfalls. But we, as members of this same community, are also keenly interested in identifying and collaborating in future missions that will carry astrophysics forward in a number of areas.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5474"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prstTxWarp prst="textNoShape">
              <a:avLst/>
            </a:prstTxWarp>
          </a:bodyPr>
          <a:lstStyle/>
          <a:p>
            <a:pPr marL="57150"/>
            <a:r>
              <a:rPr lang="en-US" sz="3000">
                <a:solidFill>
                  <a:srgbClr val="000000"/>
                </a:solidFill>
                <a:effectLst>
                  <a:outerShdw blurRad="38100" dist="38100" dir="2700000" algn="tl">
                    <a:srgbClr val="DDDDDD"/>
                  </a:outerShdw>
                </a:effectLst>
                <a:latin typeface="Arial" pitchFamily="-111" charset="0"/>
                <a:ea typeface="Arial" pitchFamily="-111" charset="0"/>
                <a:cs typeface="Arial" pitchFamily="-111" charset="0"/>
                <a:sym typeface="Arial" pitchFamily="-111" charset="0"/>
              </a:rPr>
              <a:t>These are the subset of those missions that we are or will be playing a role in. Obviously some, like HST and JWST, we play a key role. Others we play an important supporting role by carrying out a specific operations task that is integrated with an external science operations center or team.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00.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1001.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1002.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1003.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1004.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1005.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1006.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1007.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1008.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1009.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0.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1011.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1012.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1013.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1014.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1015.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1016.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1017.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1018.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1019.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0.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1021.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1022.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1023.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5.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6.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1.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7.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3.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5.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6.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7.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8.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1.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2.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3.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4.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5.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6.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7.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8.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9.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6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2.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3.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4.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5.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6.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7.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8.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9.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0.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2.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3.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4.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5.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6.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7.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8.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9.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0.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1.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2.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4.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5.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6.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7.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8.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9.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1.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2.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4.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5.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6.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7.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8.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9.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00.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1.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2.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3.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4.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5.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6.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7.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8.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9.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1.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2.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3.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4.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5.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7.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8.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9.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0.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1.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2.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3.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4.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5.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7.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28.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29.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0.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1.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2.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3.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4.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5.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6.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7.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8.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39.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0.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1.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2.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3.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4.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5.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6.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7.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8.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9.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0.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1.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2.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3.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4.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5.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6.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7.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8.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9.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0.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1.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2.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3.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4.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5.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6.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7.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8.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9.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0.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71.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2.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3.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4.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5.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6.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7.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8.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9.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0.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81.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82.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3.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4.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5.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6.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7.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8.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9.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0.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91.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92.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93.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4.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5.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6.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7.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8.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9.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00.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01.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02.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03.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04.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5.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6.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7.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8.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9.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0.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11.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12.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13.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14.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15.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16.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17.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18.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19.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0.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21.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22.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23.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24.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25.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26.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27.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28.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29.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0.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31.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32.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33.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34.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35.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36.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37.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38.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39.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0.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1.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2.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3.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4.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5.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6.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7.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8.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49.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0.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1.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2.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3.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4.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5.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6.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7.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8.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9.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0.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1.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2.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3.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4.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5.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6.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7.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8.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9.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0.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1.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2.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3.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4.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5.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6.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7.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8.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9.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0.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81.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82.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83.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84.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85.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86.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87.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88.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89.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0.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91.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92.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93.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94.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95.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96.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97.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98.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99.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00.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901.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902.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903.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04.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05.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06.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07.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08.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09.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0.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11.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12.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13.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14.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15.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16.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17.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18.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19.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0.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21.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22.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23.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24.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25.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26.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27.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28.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29.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0.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31.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32.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33.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34.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35.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36.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37.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38.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39.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0.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41.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42.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43.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44.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45.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46.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47.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48.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49.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0.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1.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2.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3.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4.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5.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6.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7.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8.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959.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0.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961.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962.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963.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964.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965.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966.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967.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968.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969.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0.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971.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972.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973.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974.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975.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976.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977.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978.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979.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0.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981.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982.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983.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984.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985.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986.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987.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988.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989.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0.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991.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92.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93.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94.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95.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96.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97.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98.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99.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10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0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0422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0422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00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10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0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10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65200" y="3098800"/>
            <a:ext cx="5461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3098800"/>
            <a:ext cx="5461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0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0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10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10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0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0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0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304800"/>
            <a:ext cx="2768600" cy="8509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65200" y="304800"/>
            <a:ext cx="8153400" cy="8509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0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10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0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10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31800" y="8813800"/>
            <a:ext cx="4051300" cy="81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5500" y="8813800"/>
            <a:ext cx="4051300" cy="81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0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0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10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10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0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0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0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74188" y="390525"/>
            <a:ext cx="2979737" cy="9236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31800" y="390525"/>
            <a:ext cx="8789988" cy="9236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65200" y="3098800"/>
            <a:ext cx="24384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556000" y="3098800"/>
            <a:ext cx="24384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304800"/>
            <a:ext cx="2768600" cy="8509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65200" y="304800"/>
            <a:ext cx="8153400" cy="8509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12700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093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093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smtClean="0"/>
            </a:lvl1pPr>
          </a:lstStyle>
          <a:p>
            <a:fld id="{81E4D575-9C1D-8348-8A92-5B249CE5A87E}" type="slidenum">
              <a:rPr lang="en-US"/>
              <a:pPr/>
              <a:t>‹#›</a:t>
            </a:fld>
            <a:endParaRPr lang="en-US"/>
          </a:p>
        </p:txBody>
      </p:sp>
    </p:spTree>
  </p:cSld>
  <p:clrMapOvr>
    <a:masterClrMapping/>
  </p:clrMapOvr>
  <p:transition>
    <p:dissolv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614A0DCA-29B7-6443-945D-ED53FDBEB700}" type="slidenum">
              <a:rPr lang="en-US"/>
              <a:pPr/>
              <a:t>‹#›</a:t>
            </a:fld>
            <a:endParaRPr lang="en-US"/>
          </a:p>
        </p:txBody>
      </p:sp>
    </p:spTree>
  </p:cSld>
  <p:clrMapOvr>
    <a:masterClrMapping/>
  </p:clrMapOvr>
  <p:transition>
    <p:dissolv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smtClean="0"/>
            </a:lvl1pPr>
          </a:lstStyle>
          <a:p>
            <a:fld id="{D0854A2C-EFFD-DE41-BB2A-F299A0E56EFA}" type="slidenum">
              <a:rPr lang="en-US"/>
              <a:pPr/>
              <a:t>‹#›</a:t>
            </a:fld>
            <a:endParaRPr lang="en-US"/>
          </a:p>
        </p:txBody>
      </p:sp>
    </p:spTree>
  </p:cSld>
  <p:clrMapOvr>
    <a:masterClrMapping/>
  </p:clrMapOvr>
  <p:transition>
    <p:dissolv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779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smtClean="0"/>
            </a:lvl1pPr>
          </a:lstStyle>
          <a:p>
            <a:fld id="{CC9B5DBE-8C7E-CD46-B72E-E6D449BF7762}" type="slidenum">
              <a:rPr lang="en-US"/>
              <a:pPr/>
              <a:t>‹#›</a:t>
            </a:fld>
            <a:endParaRPr lang="en-US"/>
          </a:p>
        </p:txBody>
      </p:sp>
    </p:spTree>
  </p:cSld>
  <p:clrMapOvr>
    <a:masterClrMapping/>
  </p:clrMapOvr>
  <p:transition>
    <p:dissolv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smtClean="0"/>
            </a:lvl1pPr>
          </a:lstStyle>
          <a:p>
            <a:fld id="{92627283-2780-3F48-8414-77A120847D9F}" type="slidenum">
              <a:rPr lang="en-US"/>
              <a:pPr/>
              <a:t>‹#›</a:t>
            </a:fld>
            <a:endParaRPr lang="en-US"/>
          </a:p>
        </p:txBody>
      </p:sp>
    </p:spTree>
  </p:cSld>
  <p:clrMapOvr>
    <a:masterClrMapping/>
  </p:clrMapOvr>
  <p:transition>
    <p:dissolv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smtClean="0"/>
            </a:lvl1pPr>
          </a:lstStyle>
          <a:p>
            <a:fld id="{F3D720F0-4258-294F-BA15-F86094B80276}" type="slidenum">
              <a:rPr lang="en-US"/>
              <a:pPr/>
              <a:t>‹#›</a:t>
            </a:fld>
            <a:endParaRPr lang="en-US"/>
          </a:p>
        </p:txBody>
      </p:sp>
    </p:spTree>
  </p:cSld>
  <p:clrMapOvr>
    <a:masterClrMapping/>
  </p:clrMapOvr>
  <p:transition>
    <p:dissolv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mtClean="0"/>
            </a:lvl1pPr>
          </a:lstStyle>
          <a:p>
            <a:fld id="{BB51A469-2B97-2448-8387-F47FB556B287}" type="slidenum">
              <a:rPr lang="en-US"/>
              <a:pPr/>
              <a:t>‹#›</a:t>
            </a:fld>
            <a:endParaRPr lang="en-US"/>
          </a:p>
        </p:txBody>
      </p:sp>
    </p:spTree>
  </p:cSld>
  <p:clrMapOvr>
    <a:masterClrMapping/>
  </p:clrMapOvr>
  <p:transition>
    <p:dissolv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D03E28F0-9196-7948-AA13-BDC5F3415071}" type="slidenum">
              <a:rPr lang="en-US"/>
              <a:pPr/>
              <a:t>‹#›</a:t>
            </a:fld>
            <a:endParaRPr lang="en-US"/>
          </a:p>
        </p:txBody>
      </p:sp>
    </p:spTree>
  </p:cSld>
  <p:clrMapOvr>
    <a:masterClrMapping/>
  </p:clrMapOvr>
  <p:transition>
    <p:dissolv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99870B1E-E01A-0346-BEAB-4DEB3F784E6E}" type="slidenum">
              <a:rPr lang="en-US"/>
              <a:pPr/>
              <a:t>‹#›</a:t>
            </a:fld>
            <a:endParaRPr lang="en-US"/>
          </a:p>
        </p:txBody>
      </p:sp>
    </p:spTree>
  </p:cSld>
  <p:clrMapOvr>
    <a:masterClrMapping/>
  </p:clrMapOvr>
  <p:transition>
    <p:dissolv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995B247D-56E3-5C42-BF24-00829CDDD9A6}" type="slidenum">
              <a:rPr lang="en-US"/>
              <a:pPr/>
              <a:t>‹#›</a:t>
            </a:fld>
            <a:endParaRPr lang="en-US"/>
          </a:p>
        </p:txBody>
      </p:sp>
    </p:spTree>
  </p:cSld>
  <p:clrMapOvr>
    <a:masterClrMapping/>
  </p:clrMapOvr>
  <p:transition>
    <p:dissolv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4650" y="546100"/>
            <a:ext cx="2762250" cy="920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77900" y="546100"/>
            <a:ext cx="8134350" cy="920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349C89E6-B09E-314E-9349-7DAAB786DB42}" type="slidenum">
              <a:rPr lang="en-US"/>
              <a:pPr/>
              <a:t>‹#›</a:t>
            </a:fld>
            <a:endParaRPr lang="en-US"/>
          </a:p>
        </p:txBody>
      </p:sp>
    </p:spTree>
  </p:cSld>
  <p:clrMapOvr>
    <a:masterClrMapping/>
  </p:clrMapOvr>
  <p:transition>
    <p:dissolv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848600" y="8470900"/>
            <a:ext cx="2400300" cy="50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0401300" y="8470900"/>
            <a:ext cx="2400300" cy="50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67850" y="330200"/>
            <a:ext cx="2965450" cy="8382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71500" y="330200"/>
            <a:ext cx="8743950" cy="83820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71500" y="2324100"/>
            <a:ext cx="5854700" cy="656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324100"/>
            <a:ext cx="5854700" cy="656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67850" y="330200"/>
            <a:ext cx="2965450" cy="855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71500" y="330200"/>
            <a:ext cx="8743950" cy="855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71500" y="5016500"/>
            <a:ext cx="2463800" cy="317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187700" y="5016500"/>
            <a:ext cx="2463800" cy="317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381500" y="1320800"/>
            <a:ext cx="1270000" cy="6870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71500" y="1320800"/>
            <a:ext cx="3657600" cy="6870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71500" y="5016500"/>
            <a:ext cx="5854700" cy="317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16500"/>
            <a:ext cx="5854700" cy="317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67850" y="1320800"/>
            <a:ext cx="2965450" cy="6870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71500" y="1320800"/>
            <a:ext cx="8743950" cy="6870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67850" y="2276475"/>
            <a:ext cx="2965450"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71500" y="2276475"/>
            <a:ext cx="87439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31800" y="8813800"/>
            <a:ext cx="4051300" cy="81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5500" y="8813800"/>
            <a:ext cx="4051300" cy="81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953625" y="7785100"/>
            <a:ext cx="2847975" cy="1701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09700" y="7785100"/>
            <a:ext cx="8391525" cy="1701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74188" y="390525"/>
            <a:ext cx="2979737" cy="9236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31800" y="390525"/>
            <a:ext cx="8789988" cy="9236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smtClean="0"/>
            </a:lvl1pPr>
          </a:lstStyle>
          <a:p>
            <a:fld id="{C275AD42-8230-D64C-8508-C747DA7D85E2}" type="slidenum">
              <a:rPr lang="en-US"/>
              <a:pPr/>
              <a:t>‹#›</a:t>
            </a:fld>
            <a:endParaRPr lang="en-US"/>
          </a:p>
        </p:txBody>
      </p:sp>
    </p:spTree>
  </p:cSld>
  <p:clrMapOvr>
    <a:masterClrMapping/>
  </p:clrMapOvr>
  <p:transition>
    <p:dissolve/>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664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664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D9F9D1B6-D11A-6C44-85F0-B21D3407F558}" type="slidenum">
              <a:rPr lang="en-US"/>
              <a:pPr/>
              <a:t>‹#›</a:t>
            </a:fld>
            <a:endParaRPr lang="en-US"/>
          </a:p>
        </p:txBody>
      </p:sp>
    </p:spTree>
  </p:cSld>
  <p:clrMapOvr>
    <a:masterClrMapping/>
  </p:clrMapOvr>
  <p:transition>
    <p:dissolve/>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664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664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smtClean="0"/>
            </a:lvl1pPr>
          </a:lstStyle>
          <a:p>
            <a:fld id="{54381AE5-110A-6F43-9554-387512328242}" type="slidenum">
              <a:rPr lang="en-US"/>
              <a:pPr/>
              <a:t>‹#›</a:t>
            </a:fld>
            <a:endParaRPr lang="en-US"/>
          </a:p>
        </p:txBody>
      </p:sp>
    </p:spTree>
  </p:cSld>
  <p:clrMapOvr>
    <a:masterClrMapping/>
  </p:clrMapOvr>
  <p:transition>
    <p:dissolve/>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152400"/>
            <a:ext cx="2925762" cy="855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152400"/>
            <a:ext cx="8624888" cy="85598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79500" y="2527300"/>
            <a:ext cx="5346700" cy="6108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27300"/>
            <a:ext cx="5346700" cy="6108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779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smtClean="0"/>
            </a:lvl1pPr>
          </a:lstStyle>
          <a:p>
            <a:fld id="{8BB70B18-5098-AE48-AFF1-1BE5CF6349D6}" type="slidenum">
              <a:rPr lang="en-US"/>
              <a:pPr/>
              <a:t>‹#›</a:t>
            </a:fld>
            <a:endParaRPr lang="en-US"/>
          </a:p>
        </p:txBody>
      </p:sp>
    </p:spTree>
  </p:cSld>
  <p:clrMapOvr>
    <a:masterClrMapping/>
  </p:clrMapOvr>
  <p:transition>
    <p:dissolve/>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13850" y="152400"/>
            <a:ext cx="2711450" cy="848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79500" y="152400"/>
            <a:ext cx="7981950" cy="848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571500" y="863600"/>
            <a:ext cx="5854700" cy="802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863600"/>
            <a:ext cx="5854700" cy="802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smtClean="0"/>
            </a:lvl1pPr>
          </a:lstStyle>
          <a:p>
            <a:fld id="{12EF30C0-E556-0645-BB80-7B2EF10A68DA}" type="slidenum">
              <a:rPr lang="en-US"/>
              <a:pPr/>
              <a:t>‹#›</a:t>
            </a:fld>
            <a:endParaRPr lang="en-US"/>
          </a:p>
        </p:txBody>
      </p:sp>
    </p:spTree>
  </p:cSld>
  <p:clrMapOvr>
    <a:masterClrMapping/>
  </p:clrMapOvr>
  <p:transition>
    <p:dissolve/>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67850" y="390525"/>
            <a:ext cx="2965450" cy="84994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71500" y="390525"/>
            <a:ext cx="8743950" cy="8499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31800" y="8813800"/>
            <a:ext cx="4051300" cy="81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5500" y="8813800"/>
            <a:ext cx="4051300" cy="81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smtClean="0"/>
            </a:lvl1pPr>
          </a:lstStyle>
          <a:p>
            <a:fld id="{E547BEA0-CE2C-BF41-AB90-F0A3896BE2DB}" type="slidenum">
              <a:rPr lang="en-US"/>
              <a:pPr/>
              <a:t>‹#›</a:t>
            </a:fld>
            <a:endParaRPr lang="en-US"/>
          </a:p>
        </p:txBody>
      </p:sp>
    </p:spTree>
  </p:cSld>
  <p:clrMapOvr>
    <a:masterClrMapping/>
  </p:clrMapOvr>
  <p:transition>
    <p:dissolve/>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74188" y="390525"/>
            <a:ext cx="2979737" cy="9236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31800" y="390525"/>
            <a:ext cx="8789988" cy="9236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mtClean="0"/>
            </a:lvl1pPr>
          </a:lstStyle>
          <a:p>
            <a:fld id="{804C8062-AC52-7743-9253-B83DFB6A1941}" type="slidenum">
              <a:rPr lang="en-US"/>
              <a:pPr/>
              <a:t>‹#›</a:t>
            </a:fld>
            <a:endParaRPr lang="en-US"/>
          </a:p>
        </p:txBody>
      </p:sp>
    </p:spTree>
  </p:cSld>
  <p:clrMapOvr>
    <a:masterClrMapping/>
  </p:clrMapOvr>
  <p:transition>
    <p:dissolve/>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31800" y="8813800"/>
            <a:ext cx="4051300" cy="81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5500" y="8813800"/>
            <a:ext cx="4051300" cy="81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74188" y="390525"/>
            <a:ext cx="2979737" cy="9236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31800" y="390525"/>
            <a:ext cx="8789988" cy="9236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68BD07D5-68CA-8F46-9BF2-28DA58B74253}" type="slidenum">
              <a:rPr lang="en-US"/>
              <a:pPr/>
              <a:t>‹#›</a:t>
            </a:fld>
            <a:endParaRPr lang="en-US"/>
          </a:p>
        </p:txBody>
      </p:sp>
    </p:spTree>
  </p:cSld>
  <p:clrMapOvr>
    <a:masterClrMapping/>
  </p:clrMapOvr>
  <p:transition>
    <p:dissolve/>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79500" y="2527300"/>
            <a:ext cx="5346700" cy="6108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27300"/>
            <a:ext cx="5346700" cy="6108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13850" y="152400"/>
            <a:ext cx="2711450" cy="848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79500" y="152400"/>
            <a:ext cx="7981950" cy="848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E9F57192-0FD8-674C-9B66-9AF944E9CDC4}" type="slidenum">
              <a:rPr lang="en-US"/>
              <a:pPr/>
              <a:t>‹#›</a:t>
            </a:fld>
            <a:endParaRPr lang="en-US"/>
          </a:p>
        </p:txBody>
      </p:sp>
    </p:spTree>
  </p:cSld>
  <p:clrMapOvr>
    <a:masterClrMapping/>
  </p:clrMapOvr>
  <p:transition>
    <p:dissolve/>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79500" y="2527300"/>
            <a:ext cx="2540000" cy="6108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771900" y="2527300"/>
            <a:ext cx="2540000" cy="6108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13850" y="152400"/>
            <a:ext cx="2711450" cy="848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79500" y="152400"/>
            <a:ext cx="7981950" cy="848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4D2E32D3-05E4-D346-8CED-DE3F81299F2C}" type="slidenum">
              <a:rPr lang="en-US"/>
              <a:pPr/>
              <a:t>‹#›</a:t>
            </a:fld>
            <a:endParaRPr lang="en-US"/>
          </a:p>
        </p:txBody>
      </p:sp>
    </p:spTree>
  </p:cSld>
  <p:clrMapOvr>
    <a:masterClrMapping/>
  </p:clrMapOvr>
  <p:transition>
    <p:dissolve/>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79500" y="2527300"/>
            <a:ext cx="5346700" cy="6108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27300"/>
            <a:ext cx="5346700" cy="6108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4650" y="546100"/>
            <a:ext cx="2762250" cy="920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77900" y="546100"/>
            <a:ext cx="8134350" cy="920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981EF737-6368-364C-84CE-2218A4DB306C}" type="slidenum">
              <a:rPr lang="en-US"/>
              <a:pPr/>
              <a:t>‹#›</a:t>
            </a:fld>
            <a:endParaRPr lang="en-US"/>
          </a:p>
        </p:txBody>
      </p:sp>
    </p:spTree>
  </p:cSld>
  <p:clrMapOvr>
    <a:masterClrMapping/>
  </p:clrMapOvr>
  <p:transition>
    <p:dissolve/>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13850" y="152400"/>
            <a:ext cx="2711450" cy="848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79500" y="152400"/>
            <a:ext cx="7981950" cy="848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3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79500" y="2527300"/>
            <a:ext cx="2540000" cy="6108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771900" y="2527300"/>
            <a:ext cx="2540000" cy="6108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13850" y="152400"/>
            <a:ext cx="2711450" cy="848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79500" y="152400"/>
            <a:ext cx="7981950" cy="848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527300"/>
            <a:ext cx="2000250" cy="6108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925050" y="2527300"/>
            <a:ext cx="2000250" cy="6108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13850" y="152400"/>
            <a:ext cx="2711450" cy="848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79500" y="152400"/>
            <a:ext cx="7981950" cy="848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3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3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152400"/>
            <a:ext cx="2925762" cy="855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152400"/>
            <a:ext cx="8624888" cy="85598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1079500" y="876300"/>
            <a:ext cx="5346700" cy="800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876300"/>
            <a:ext cx="5346700" cy="800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4953000"/>
            <a:ext cx="5156200" cy="1244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4953000"/>
            <a:ext cx="5156200" cy="1244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4867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4867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3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3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8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3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3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9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3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9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3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79500" y="5359400"/>
            <a:ext cx="5346700" cy="13795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359400"/>
            <a:ext cx="5346700" cy="13795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4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4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13850" y="2921000"/>
            <a:ext cx="2711450" cy="38179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79500" y="2921000"/>
            <a:ext cx="7981950" cy="38179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4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4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4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4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4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4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4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664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664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4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4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4991100"/>
            <a:ext cx="2749550" cy="307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397250" y="4991100"/>
            <a:ext cx="2749550" cy="307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4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4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4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4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733925" y="1663700"/>
            <a:ext cx="1412875"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1663700"/>
            <a:ext cx="4086225"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4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4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31800" y="8813800"/>
            <a:ext cx="4051300" cy="81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5500" y="8813800"/>
            <a:ext cx="4051300" cy="81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4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4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4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4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222500"/>
            <a:ext cx="2616200" cy="3975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222500"/>
            <a:ext cx="7696200" cy="3975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74188" y="390525"/>
            <a:ext cx="2979737" cy="9236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31800" y="390525"/>
            <a:ext cx="8789988" cy="9236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4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4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31800" y="8813800"/>
            <a:ext cx="4051300" cy="81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5500" y="8813800"/>
            <a:ext cx="4051300" cy="81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4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4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4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smtClean="0"/>
            </a:lvl1pPr>
          </a:lstStyle>
          <a:p>
            <a:fld id="{68A759CC-CE62-FC41-AF9F-18E139D63EDE}" type="slidenum">
              <a:rPr lang="en-US"/>
              <a:pPr/>
              <a:t>‹#›</a:t>
            </a:fld>
            <a:endParaRPr lang="en-US"/>
          </a:p>
        </p:txBody>
      </p:sp>
    </p:spTree>
  </p:cSld>
  <p:clrMapOvr>
    <a:masterClrMapping/>
  </p:clrMapOvr>
  <p:transition>
    <p:dissolve/>
  </p:transition>
</p:sldLayout>
</file>

<file path=ppt/slideLayouts/slideLayout4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74188" y="390525"/>
            <a:ext cx="2979737" cy="9236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31800" y="390525"/>
            <a:ext cx="8789988" cy="9236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4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4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779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4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4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BBB9ECEC-EE3D-704F-9FC2-E468F64794C3}" type="slidenum">
              <a:rPr lang="en-US"/>
              <a:pPr/>
              <a:t>‹#›</a:t>
            </a:fld>
            <a:endParaRPr lang="en-US"/>
          </a:p>
        </p:txBody>
      </p:sp>
    </p:spTree>
  </p:cSld>
  <p:clrMapOvr>
    <a:masterClrMapping/>
  </p:clrMapOvr>
  <p:transition>
    <p:dissolve/>
  </p:transition>
</p:sldLayout>
</file>

<file path=ppt/slideLayouts/slideLayout4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4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4650" y="546100"/>
            <a:ext cx="2762250" cy="920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77900" y="546100"/>
            <a:ext cx="8134350" cy="920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4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4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779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4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smtClean="0"/>
            </a:lvl1pPr>
          </a:lstStyle>
          <a:p>
            <a:fld id="{2FE14571-56D0-BD45-997A-830F93116788}" type="slidenum">
              <a:rPr lang="en-US"/>
              <a:pPr/>
              <a:t>‹#›</a:t>
            </a:fld>
            <a:endParaRPr lang="en-US"/>
          </a:p>
        </p:txBody>
      </p:sp>
    </p:spTree>
  </p:cSld>
  <p:clrMapOvr>
    <a:masterClrMapping/>
  </p:clrMapOvr>
  <p:transition>
    <p:dissolve/>
  </p:transition>
</p:sldLayout>
</file>

<file path=ppt/slideLayouts/slideLayout4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4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4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4650" y="546100"/>
            <a:ext cx="2762250" cy="920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77900" y="546100"/>
            <a:ext cx="8134350" cy="920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47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smtClean="0"/>
            </a:lvl1pPr>
          </a:lstStyle>
          <a:p>
            <a:fld id="{3FA44E35-D5DA-AD46-B11A-BD010655B121}" type="slidenum">
              <a:rPr lang="en-US"/>
              <a:pPr/>
              <a:t>‹#›</a:t>
            </a:fld>
            <a:endParaRPr lang="en-US"/>
          </a:p>
        </p:txBody>
      </p:sp>
    </p:spTree>
  </p:cSld>
  <p:clrMapOvr>
    <a:masterClrMapping/>
  </p:clrMapOvr>
  <p:transition>
    <p:dissolve/>
  </p:transition>
</p:sldLayout>
</file>

<file path=ppt/slideLayouts/slideLayout4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6F0BDD19-F117-1342-9144-6A7B00D0077F}" type="slidenum">
              <a:rPr lang="en-US"/>
              <a:pPr/>
              <a:t>‹#›</a:t>
            </a:fld>
            <a:endParaRPr lang="en-US"/>
          </a:p>
        </p:txBody>
      </p:sp>
    </p:spTree>
  </p:cSld>
  <p:clrMapOvr>
    <a:masterClrMapping/>
  </p:clrMapOvr>
  <p:transition>
    <p:dissolve/>
  </p:transition>
</p:sldLayout>
</file>

<file path=ppt/slideLayouts/slideLayout4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smtClean="0"/>
            </a:lvl1pPr>
          </a:lstStyle>
          <a:p>
            <a:fld id="{13793F57-E332-6B4E-BB6E-A7A826AADE75}" type="slidenum">
              <a:rPr lang="en-US"/>
              <a:pPr/>
              <a:t>‹#›</a:t>
            </a:fld>
            <a:endParaRPr lang="en-US"/>
          </a:p>
        </p:txBody>
      </p:sp>
    </p:spTree>
  </p:cSld>
  <p:clrMapOvr>
    <a:masterClrMapping/>
  </p:clrMapOvr>
  <p:transition>
    <p:dissolve/>
  </p:transition>
</p:sldLayout>
</file>

<file path=ppt/slideLayouts/slideLayout4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779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smtClean="0"/>
            </a:lvl1pPr>
          </a:lstStyle>
          <a:p>
            <a:fld id="{9B78BDE7-44AB-F14C-930A-423593AE5E82}" type="slidenum">
              <a:rPr lang="en-US"/>
              <a:pPr/>
              <a:t>‹#›</a:t>
            </a:fld>
            <a:endParaRPr lang="en-US"/>
          </a:p>
        </p:txBody>
      </p:sp>
    </p:spTree>
  </p:cSld>
  <p:clrMapOvr>
    <a:masterClrMapping/>
  </p:clrMapOvr>
  <p:transition>
    <p:dissolve/>
  </p:transition>
</p:sldLayout>
</file>

<file path=ppt/slideLayouts/slideLayout4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smtClean="0"/>
            </a:lvl1pPr>
          </a:lstStyle>
          <a:p>
            <a:fld id="{7F2E766B-A622-1F42-93E3-266AAD66F014}" type="slidenum">
              <a:rPr lang="en-US"/>
              <a:pPr/>
              <a:t>‹#›</a:t>
            </a:fld>
            <a:endParaRPr lang="en-US"/>
          </a:p>
        </p:txBody>
      </p:sp>
    </p:spTree>
  </p:cSld>
  <p:clrMapOvr>
    <a:masterClrMapping/>
  </p:clrMapOvr>
  <p:transition>
    <p:dissolve/>
  </p:transition>
</p:sldLayout>
</file>

<file path=ppt/slideLayouts/slideLayout4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smtClean="0"/>
            </a:lvl1pPr>
          </a:lstStyle>
          <a:p>
            <a:fld id="{7403566F-4498-EA41-8BE4-8B0E64EB4AFA}" type="slidenum">
              <a:rPr lang="en-US"/>
              <a:pPr/>
              <a:t>‹#›</a:t>
            </a:fld>
            <a:endParaRPr lang="en-US"/>
          </a:p>
        </p:txBody>
      </p:sp>
    </p:spTree>
  </p:cSld>
  <p:clrMapOvr>
    <a:masterClrMapping/>
  </p:clrMapOvr>
  <p:transition>
    <p:dissolv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779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smtClean="0"/>
            </a:lvl1pPr>
          </a:lstStyle>
          <a:p>
            <a:fld id="{4D11265F-257D-5945-B8C4-E901FCE9D60B}" type="slidenum">
              <a:rPr lang="en-US"/>
              <a:pPr/>
              <a:t>‹#›</a:t>
            </a:fld>
            <a:endParaRPr lang="en-US"/>
          </a:p>
        </p:txBody>
      </p:sp>
    </p:spTree>
  </p:cSld>
  <p:clrMapOvr>
    <a:masterClrMapping/>
  </p:clrMapOvr>
  <p:transition>
    <p:dissolve/>
  </p:transition>
</p:sldLayout>
</file>

<file path=ppt/slideLayouts/slideLayout4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mtClean="0"/>
            </a:lvl1pPr>
          </a:lstStyle>
          <a:p>
            <a:fld id="{C27066FA-523D-D344-81FF-8C659CCFD4E9}" type="slidenum">
              <a:rPr lang="en-US"/>
              <a:pPr/>
              <a:t>‹#›</a:t>
            </a:fld>
            <a:endParaRPr lang="en-US"/>
          </a:p>
        </p:txBody>
      </p:sp>
    </p:spTree>
  </p:cSld>
  <p:clrMapOvr>
    <a:masterClrMapping/>
  </p:clrMapOvr>
  <p:transition>
    <p:dissolve/>
  </p:transition>
</p:sldLayout>
</file>

<file path=ppt/slideLayouts/slideLayout48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BA4FBC10-6E2F-8642-92EE-1E0FBD1DEE27}" type="slidenum">
              <a:rPr lang="en-US"/>
              <a:pPr/>
              <a:t>‹#›</a:t>
            </a:fld>
            <a:endParaRPr lang="en-US"/>
          </a:p>
        </p:txBody>
      </p:sp>
    </p:spTree>
  </p:cSld>
  <p:clrMapOvr>
    <a:masterClrMapping/>
  </p:clrMapOvr>
  <p:transition>
    <p:dissolve/>
  </p:transition>
</p:sldLayout>
</file>

<file path=ppt/slideLayouts/slideLayout48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55166711-6C15-7745-A35C-39B246FFB32B}" type="slidenum">
              <a:rPr lang="en-US"/>
              <a:pPr/>
              <a:t>‹#›</a:t>
            </a:fld>
            <a:endParaRPr lang="en-US"/>
          </a:p>
        </p:txBody>
      </p:sp>
    </p:spTree>
  </p:cSld>
  <p:clrMapOvr>
    <a:masterClrMapping/>
  </p:clrMapOvr>
  <p:transition>
    <p:dissolve/>
  </p:transition>
</p:sldLayout>
</file>

<file path=ppt/slideLayouts/slideLayout4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23627A6E-782F-6143-8E15-526EA8FAF74F}" type="slidenum">
              <a:rPr lang="en-US"/>
              <a:pPr/>
              <a:t>‹#›</a:t>
            </a:fld>
            <a:endParaRPr lang="en-US"/>
          </a:p>
        </p:txBody>
      </p:sp>
    </p:spTree>
  </p:cSld>
  <p:clrMapOvr>
    <a:masterClrMapping/>
  </p:clrMapOvr>
  <p:transition>
    <p:dissolve/>
  </p:transition>
</p:sldLayout>
</file>

<file path=ppt/slideLayouts/slideLayout4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4650" y="546100"/>
            <a:ext cx="2762250" cy="920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77900" y="546100"/>
            <a:ext cx="8134350" cy="920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EA73C33B-5BD6-2F4F-9803-5DFB0DABC4E6}" type="slidenum">
              <a:rPr lang="en-US"/>
              <a:pPr/>
              <a:t>‹#›</a:t>
            </a:fld>
            <a:endParaRPr lang="en-US"/>
          </a:p>
        </p:txBody>
      </p:sp>
    </p:spTree>
  </p:cSld>
  <p:clrMapOvr>
    <a:masterClrMapping/>
  </p:clrMapOvr>
  <p:transition>
    <p:dissolve/>
  </p:transition>
</p:sldLayout>
</file>

<file path=ppt/slideLayouts/slideLayout48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smtClean="0"/>
            </a:lvl1pPr>
          </a:lstStyle>
          <a:p>
            <a:fld id="{D058D76F-85CE-064A-AE82-62A7AD89E0E1}" type="slidenum">
              <a:rPr lang="en-US"/>
              <a:pPr/>
              <a:t>‹#›</a:t>
            </a:fld>
            <a:endParaRPr lang="en-US"/>
          </a:p>
        </p:txBody>
      </p:sp>
    </p:spTree>
  </p:cSld>
  <p:clrMapOvr>
    <a:masterClrMapping/>
  </p:clrMapOvr>
  <p:transition>
    <p:dissolve/>
  </p:transition>
</p:sldLayout>
</file>

<file path=ppt/slideLayouts/slideLayout4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C4F5B13C-903F-5D48-9E2B-C4D233A13B68}" type="slidenum">
              <a:rPr lang="en-US"/>
              <a:pPr/>
              <a:t>‹#›</a:t>
            </a:fld>
            <a:endParaRPr lang="en-US"/>
          </a:p>
        </p:txBody>
      </p:sp>
    </p:spTree>
  </p:cSld>
  <p:clrMapOvr>
    <a:masterClrMapping/>
  </p:clrMapOvr>
  <p:transition>
    <p:dissolve/>
  </p:transition>
</p:sldLayout>
</file>

<file path=ppt/slideLayouts/slideLayout4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smtClean="0"/>
            </a:lvl1pPr>
          </a:lstStyle>
          <a:p>
            <a:fld id="{B20F6174-4FBA-9445-AFF1-A22696E5F032}" type="slidenum">
              <a:rPr lang="en-US"/>
              <a:pPr/>
              <a:t>‹#›</a:t>
            </a:fld>
            <a:endParaRPr lang="en-US"/>
          </a:p>
        </p:txBody>
      </p:sp>
    </p:spTree>
  </p:cSld>
  <p:clrMapOvr>
    <a:masterClrMapping/>
  </p:clrMapOvr>
  <p:transition>
    <p:dissolve/>
  </p:transition>
</p:sldLayout>
</file>

<file path=ppt/slideLayouts/slideLayout4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779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smtClean="0"/>
            </a:lvl1pPr>
          </a:lstStyle>
          <a:p>
            <a:fld id="{31CFE084-5C45-AE4B-BC94-4996EF83DE2F}" type="slidenum">
              <a:rPr lang="en-US"/>
              <a:pPr/>
              <a:t>‹#›</a:t>
            </a:fld>
            <a:endParaRPr lang="en-US"/>
          </a:p>
        </p:txBody>
      </p:sp>
    </p:spTree>
  </p:cSld>
  <p:clrMapOvr>
    <a:masterClrMapping/>
  </p:clrMapOvr>
  <p:transition>
    <p:dissolve/>
  </p:transition>
</p:sldLayout>
</file>

<file path=ppt/slideLayouts/slideLayout4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smtClean="0"/>
            </a:lvl1pPr>
          </a:lstStyle>
          <a:p>
            <a:fld id="{C9D1B48A-644D-E646-8CC1-7CEDFE3A0C54}" type="slidenum">
              <a:rPr lang="en-US"/>
              <a:pPr/>
              <a:t>‹#›</a:t>
            </a:fld>
            <a:endParaRPr lang="en-US"/>
          </a:p>
        </p:txBody>
      </p:sp>
    </p:spTree>
  </p:cSld>
  <p:clrMapOvr>
    <a:masterClrMapping/>
  </p:clrMapOvr>
  <p:transition>
    <p:dissolv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smtClean="0"/>
            </a:lvl1pPr>
          </a:lstStyle>
          <a:p>
            <a:fld id="{FDBD4E4B-5E7D-FB4E-97E5-E3CC44218F30}" type="slidenum">
              <a:rPr lang="en-US"/>
              <a:pPr/>
              <a:t>‹#›</a:t>
            </a:fld>
            <a:endParaRPr lang="en-US"/>
          </a:p>
        </p:txBody>
      </p:sp>
    </p:spTree>
  </p:cSld>
  <p:clrMapOvr>
    <a:masterClrMapping/>
  </p:clrMapOvr>
  <p:transition>
    <p:dissolve/>
  </p:transition>
</p:sldLayout>
</file>

<file path=ppt/slideLayouts/slideLayout4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smtClean="0"/>
            </a:lvl1pPr>
          </a:lstStyle>
          <a:p>
            <a:fld id="{7C306AF6-FC14-024F-B868-291AD76777E6}" type="slidenum">
              <a:rPr lang="en-US"/>
              <a:pPr/>
              <a:t>‹#›</a:t>
            </a:fld>
            <a:endParaRPr lang="en-US"/>
          </a:p>
        </p:txBody>
      </p:sp>
    </p:spTree>
  </p:cSld>
  <p:clrMapOvr>
    <a:masterClrMapping/>
  </p:clrMapOvr>
  <p:transition>
    <p:dissolve/>
  </p:transition>
</p:sldLayout>
</file>

<file path=ppt/slideLayouts/slideLayout4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mtClean="0"/>
            </a:lvl1pPr>
          </a:lstStyle>
          <a:p>
            <a:fld id="{D8CC319E-9E99-3D49-B3FD-A3FCAE9E3B90}" type="slidenum">
              <a:rPr lang="en-US"/>
              <a:pPr/>
              <a:t>‹#›</a:t>
            </a:fld>
            <a:endParaRPr lang="en-US"/>
          </a:p>
        </p:txBody>
      </p:sp>
    </p:spTree>
  </p:cSld>
  <p:clrMapOvr>
    <a:masterClrMapping/>
  </p:clrMapOvr>
  <p:transition>
    <p:dissolve/>
  </p:transition>
</p:sldLayout>
</file>

<file path=ppt/slideLayouts/slideLayout4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3D688B8C-FFDB-0547-8254-80441657FF74}" type="slidenum">
              <a:rPr lang="en-US"/>
              <a:pPr/>
              <a:t>‹#›</a:t>
            </a:fld>
            <a:endParaRPr lang="en-US"/>
          </a:p>
        </p:txBody>
      </p:sp>
    </p:spTree>
  </p:cSld>
  <p:clrMapOvr>
    <a:masterClrMapping/>
  </p:clrMapOvr>
  <p:transition>
    <p:dissolve/>
  </p:transition>
</p:sldLayout>
</file>

<file path=ppt/slideLayouts/slideLayout4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5C691AC3-C0CB-D144-BD64-7D7E6C73DA53}" type="slidenum">
              <a:rPr lang="en-US"/>
              <a:pPr/>
              <a:t>‹#›</a:t>
            </a:fld>
            <a:endParaRPr lang="en-US"/>
          </a:p>
        </p:txBody>
      </p:sp>
    </p:spTree>
  </p:cSld>
  <p:clrMapOvr>
    <a:masterClrMapping/>
  </p:clrMapOvr>
  <p:transition>
    <p:dissolve/>
  </p:transition>
</p:sldLayout>
</file>

<file path=ppt/slideLayouts/slideLayout4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AB199312-4FDE-664D-9274-6673908F8D39}" type="slidenum">
              <a:rPr lang="en-US"/>
              <a:pPr/>
              <a:t>‹#›</a:t>
            </a:fld>
            <a:endParaRPr lang="en-US"/>
          </a:p>
        </p:txBody>
      </p:sp>
    </p:spTree>
  </p:cSld>
  <p:clrMapOvr>
    <a:masterClrMapping/>
  </p:clrMapOvr>
  <p:transition>
    <p:dissolve/>
  </p:transition>
</p:sldLayout>
</file>

<file path=ppt/slideLayouts/slideLayout4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4650" y="546100"/>
            <a:ext cx="2762250" cy="920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77900" y="546100"/>
            <a:ext cx="8134350" cy="920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97CF563E-D70A-CC4B-AD09-775480577406}" type="slidenum">
              <a:rPr lang="en-US"/>
              <a:pPr/>
              <a:t>‹#›</a:t>
            </a:fld>
            <a:endParaRPr lang="en-US"/>
          </a:p>
        </p:txBody>
      </p:sp>
    </p:spTree>
  </p:cSld>
  <p:clrMapOvr>
    <a:masterClrMapping/>
  </p:clrMapOvr>
  <p:transition>
    <p:dissolve/>
  </p:transition>
</p:sldLayout>
</file>

<file path=ppt/slideLayouts/slideLayout49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smtClean="0"/>
            </a:lvl1pPr>
          </a:lstStyle>
          <a:p>
            <a:fld id="{A7F9E7BE-F006-EF4C-ADEF-CC4D9B49F1D1}" type="slidenum">
              <a:rPr lang="en-US"/>
              <a:pPr/>
              <a:t>‹#›</a:t>
            </a:fld>
            <a:endParaRPr lang="en-US"/>
          </a:p>
        </p:txBody>
      </p:sp>
    </p:spTree>
  </p:cSld>
  <p:clrMapOvr>
    <a:masterClrMapping/>
  </p:clrMapOvr>
  <p:transition>
    <p:dissolve/>
  </p:transition>
</p:sldLayout>
</file>

<file path=ppt/slideLayouts/slideLayout4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736498DA-2BE3-B84B-8FA9-1E071DEBD835}" type="slidenum">
              <a:rPr lang="en-US"/>
              <a:pPr/>
              <a:t>‹#›</a:t>
            </a:fld>
            <a:endParaRPr lang="en-US"/>
          </a:p>
        </p:txBody>
      </p:sp>
    </p:spTree>
  </p:cSld>
  <p:clrMapOvr>
    <a:masterClrMapping/>
  </p:clrMapOvr>
  <p:transition>
    <p:dissolve/>
  </p:transition>
</p:sldLayout>
</file>

<file path=ppt/slideLayouts/slideLayout49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smtClean="0"/>
            </a:lvl1pPr>
          </a:lstStyle>
          <a:p>
            <a:fld id="{9B4E8C77-4F9A-974F-96A8-3BFF0F62FD50}" type="slidenum">
              <a:rPr lang="en-US"/>
              <a:pPr/>
              <a:t>‹#›</a:t>
            </a:fld>
            <a:endParaRPr lang="en-US"/>
          </a:p>
        </p:txBody>
      </p:sp>
    </p:spTree>
  </p:cSld>
  <p:clrMapOvr>
    <a:masterClrMapping/>
  </p:clrMapOvr>
  <p:transition>
    <p:dissolve/>
  </p:transition>
</p:sldLayout>
</file>

<file path=ppt/slideLayouts/slideLayout4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779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smtClean="0"/>
            </a:lvl1pPr>
          </a:lstStyle>
          <a:p>
            <a:fld id="{D200B67A-C105-F44B-9F45-9FF714D92583}" type="slidenum">
              <a:rPr lang="en-US"/>
              <a:pPr/>
              <a:t>‹#›</a:t>
            </a:fld>
            <a:endParaRPr lang="en-US"/>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smtClean="0"/>
            </a:lvl1pPr>
          </a:lstStyle>
          <a:p>
            <a:fld id="{E2902F5E-85D3-684A-AF40-34FF384E0A15}" type="slidenum">
              <a:rPr lang="en-US"/>
              <a:pPr/>
              <a:t>‹#›</a:t>
            </a:fld>
            <a:endParaRPr lang="en-US"/>
          </a:p>
        </p:txBody>
      </p:sp>
    </p:spTree>
  </p:cSld>
  <p:clrMapOvr>
    <a:masterClrMapping/>
  </p:clrMapOvr>
  <p:transition>
    <p:dissolve/>
  </p:transition>
</p:sldLayout>
</file>

<file path=ppt/slideLayouts/slideLayout5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smtClean="0"/>
            </a:lvl1pPr>
          </a:lstStyle>
          <a:p>
            <a:fld id="{79FDD1E4-9DBE-534F-81C0-7D738C68E1AB}" type="slidenum">
              <a:rPr lang="en-US"/>
              <a:pPr/>
              <a:t>‹#›</a:t>
            </a:fld>
            <a:endParaRPr lang="en-US"/>
          </a:p>
        </p:txBody>
      </p:sp>
    </p:spTree>
  </p:cSld>
  <p:clrMapOvr>
    <a:masterClrMapping/>
  </p:clrMapOvr>
  <p:transition>
    <p:dissolve/>
  </p:transition>
</p:sldLayout>
</file>

<file path=ppt/slideLayouts/slideLayout5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smtClean="0"/>
            </a:lvl1pPr>
          </a:lstStyle>
          <a:p>
            <a:fld id="{BB4D0B3B-664C-264B-80F5-6B0281F1657D}" type="slidenum">
              <a:rPr lang="en-US"/>
              <a:pPr/>
              <a:t>‹#›</a:t>
            </a:fld>
            <a:endParaRPr lang="en-US"/>
          </a:p>
        </p:txBody>
      </p:sp>
    </p:spTree>
  </p:cSld>
  <p:clrMapOvr>
    <a:masterClrMapping/>
  </p:clrMapOvr>
  <p:transition>
    <p:dissolve/>
  </p:transition>
</p:sldLayout>
</file>

<file path=ppt/slideLayouts/slideLayout5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mtClean="0"/>
            </a:lvl1pPr>
          </a:lstStyle>
          <a:p>
            <a:fld id="{EECA91C4-C4ED-FD47-9AF0-F6C24649509D}" type="slidenum">
              <a:rPr lang="en-US"/>
              <a:pPr/>
              <a:t>‹#›</a:t>
            </a:fld>
            <a:endParaRPr lang="en-US"/>
          </a:p>
        </p:txBody>
      </p:sp>
    </p:spTree>
  </p:cSld>
  <p:clrMapOvr>
    <a:masterClrMapping/>
  </p:clrMapOvr>
  <p:transition>
    <p:dissolve/>
  </p:transition>
</p:sldLayout>
</file>

<file path=ppt/slideLayouts/slideLayout5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AC26640E-E978-CD45-A67D-FC74801838CF}" type="slidenum">
              <a:rPr lang="en-US"/>
              <a:pPr/>
              <a:t>‹#›</a:t>
            </a:fld>
            <a:endParaRPr lang="en-US"/>
          </a:p>
        </p:txBody>
      </p:sp>
    </p:spTree>
  </p:cSld>
  <p:clrMapOvr>
    <a:masterClrMapping/>
  </p:clrMapOvr>
  <p:transition>
    <p:dissolve/>
  </p:transition>
</p:sldLayout>
</file>

<file path=ppt/slideLayouts/slideLayout5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64F14B7E-E640-DC43-B9ED-B0587EE219D9}" type="slidenum">
              <a:rPr lang="en-US"/>
              <a:pPr/>
              <a:t>‹#›</a:t>
            </a:fld>
            <a:endParaRPr lang="en-US"/>
          </a:p>
        </p:txBody>
      </p:sp>
    </p:spTree>
  </p:cSld>
  <p:clrMapOvr>
    <a:masterClrMapping/>
  </p:clrMapOvr>
  <p:transition>
    <p:dissolve/>
  </p:transition>
</p:sldLayout>
</file>

<file path=ppt/slideLayouts/slideLayout5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57FC27AD-45D2-6742-ACF0-ECE492740806}" type="slidenum">
              <a:rPr lang="en-US"/>
              <a:pPr/>
              <a:t>‹#›</a:t>
            </a:fld>
            <a:endParaRPr lang="en-US"/>
          </a:p>
        </p:txBody>
      </p:sp>
    </p:spTree>
  </p:cSld>
  <p:clrMapOvr>
    <a:masterClrMapping/>
  </p:clrMapOvr>
  <p:transition>
    <p:dissolve/>
  </p:transition>
</p:sldLayout>
</file>

<file path=ppt/slideLayouts/slideLayout5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4650" y="546100"/>
            <a:ext cx="2762250" cy="920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77900" y="546100"/>
            <a:ext cx="8134350" cy="920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B57C0631-623C-C54B-B2DA-3C3627821C23}" type="slidenum">
              <a:rPr lang="en-US"/>
              <a:pPr/>
              <a:t>‹#›</a:t>
            </a:fld>
            <a:endParaRPr lang="en-US"/>
          </a:p>
        </p:txBody>
      </p:sp>
    </p:spTree>
  </p:cSld>
  <p:clrMapOvr>
    <a:masterClrMapping/>
  </p:clrMapOvr>
  <p:transition>
    <p:dissolve/>
  </p:transition>
</p:sldLayout>
</file>

<file path=ppt/slideLayouts/slideLayout50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smtClean="0"/>
            </a:lvl1pPr>
          </a:lstStyle>
          <a:p>
            <a:fld id="{18F40081-D72C-0F41-8D63-59A985F501B0}" type="slidenum">
              <a:rPr lang="en-US"/>
              <a:pPr/>
              <a:t>‹#›</a:t>
            </a:fld>
            <a:endParaRPr lang="en-US"/>
          </a:p>
        </p:txBody>
      </p:sp>
    </p:spTree>
  </p:cSld>
  <p:clrMapOvr>
    <a:masterClrMapping/>
  </p:clrMapOvr>
  <p:transition>
    <p:dissolve/>
  </p:transition>
</p:sldLayout>
</file>

<file path=ppt/slideLayouts/slideLayout5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5554123A-6016-9D41-8C4F-CDE32E2EAEE1}" type="slidenum">
              <a:rPr lang="en-US"/>
              <a:pPr/>
              <a:t>‹#›</a:t>
            </a:fld>
            <a:endParaRPr lang="en-US"/>
          </a:p>
        </p:txBody>
      </p:sp>
    </p:spTree>
  </p:cSld>
  <p:clrMapOvr>
    <a:masterClrMapping/>
  </p:clrMapOvr>
  <p:transition>
    <p:dissolve/>
  </p:transition>
</p:sldLayout>
</file>

<file path=ppt/slideLayouts/slideLayout50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smtClean="0"/>
            </a:lvl1pPr>
          </a:lstStyle>
          <a:p>
            <a:fld id="{038C20DD-A34A-124F-8256-46935F529C62}" type="slidenum">
              <a:rPr lang="en-US"/>
              <a:pPr/>
              <a:t>‹#›</a:t>
            </a:fld>
            <a:endParaRPr lang="en-US"/>
          </a:p>
        </p:txBody>
      </p:sp>
    </p:spTree>
  </p:cSld>
  <p:clrMapOvr>
    <a:masterClrMapping/>
  </p:clrMapOvr>
  <p:transition>
    <p:dissolv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mtClean="0"/>
            </a:lvl1pPr>
          </a:lstStyle>
          <a:p>
            <a:fld id="{ED8BF196-75DC-EE47-9225-10EA6A98DBED}" type="slidenum">
              <a:rPr lang="en-US"/>
              <a:pPr/>
              <a:t>‹#›</a:t>
            </a:fld>
            <a:endParaRPr lang="en-US"/>
          </a:p>
        </p:txBody>
      </p:sp>
    </p:spTree>
  </p:cSld>
  <p:clrMapOvr>
    <a:masterClrMapping/>
  </p:clrMapOvr>
  <p:transition>
    <p:dissolve/>
  </p:transition>
</p:sldLayout>
</file>

<file path=ppt/slideLayouts/slideLayout5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779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smtClean="0"/>
            </a:lvl1pPr>
          </a:lstStyle>
          <a:p>
            <a:fld id="{3B81E774-D326-FE46-BB83-8620ECEB695D}" type="slidenum">
              <a:rPr lang="en-US"/>
              <a:pPr/>
              <a:t>‹#›</a:t>
            </a:fld>
            <a:endParaRPr lang="en-US"/>
          </a:p>
        </p:txBody>
      </p:sp>
    </p:spTree>
  </p:cSld>
  <p:clrMapOvr>
    <a:masterClrMapping/>
  </p:clrMapOvr>
  <p:transition>
    <p:dissolve/>
  </p:transition>
</p:sldLayout>
</file>

<file path=ppt/slideLayouts/slideLayout5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smtClean="0"/>
            </a:lvl1pPr>
          </a:lstStyle>
          <a:p>
            <a:fld id="{504D26FC-F9C5-9040-BE43-B3D5D9C3C7EB}" type="slidenum">
              <a:rPr lang="en-US"/>
              <a:pPr/>
              <a:t>‹#›</a:t>
            </a:fld>
            <a:endParaRPr lang="en-US"/>
          </a:p>
        </p:txBody>
      </p:sp>
    </p:spTree>
  </p:cSld>
  <p:clrMapOvr>
    <a:masterClrMapping/>
  </p:clrMapOvr>
  <p:transition>
    <p:dissolve/>
  </p:transition>
</p:sldLayout>
</file>

<file path=ppt/slideLayouts/slideLayout5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smtClean="0"/>
            </a:lvl1pPr>
          </a:lstStyle>
          <a:p>
            <a:fld id="{D01A1C91-3C0A-E445-BCB8-712C1AA51FC0}" type="slidenum">
              <a:rPr lang="en-US"/>
              <a:pPr/>
              <a:t>‹#›</a:t>
            </a:fld>
            <a:endParaRPr lang="en-US"/>
          </a:p>
        </p:txBody>
      </p:sp>
    </p:spTree>
  </p:cSld>
  <p:clrMapOvr>
    <a:masterClrMapping/>
  </p:clrMapOvr>
  <p:transition>
    <p:dissolve/>
  </p:transition>
</p:sldLayout>
</file>

<file path=ppt/slideLayouts/slideLayout5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mtClean="0"/>
            </a:lvl1pPr>
          </a:lstStyle>
          <a:p>
            <a:fld id="{35B813FB-7CBF-E145-B1CE-51FBA42CD031}" type="slidenum">
              <a:rPr lang="en-US"/>
              <a:pPr/>
              <a:t>‹#›</a:t>
            </a:fld>
            <a:endParaRPr lang="en-US"/>
          </a:p>
        </p:txBody>
      </p:sp>
    </p:spTree>
  </p:cSld>
  <p:clrMapOvr>
    <a:masterClrMapping/>
  </p:clrMapOvr>
  <p:transition>
    <p:dissolve/>
  </p:transition>
</p:sldLayout>
</file>

<file path=ppt/slideLayouts/slideLayout5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37DA87F0-EC2C-444D-90C4-F2775954A337}" type="slidenum">
              <a:rPr lang="en-US"/>
              <a:pPr/>
              <a:t>‹#›</a:t>
            </a:fld>
            <a:endParaRPr lang="en-US"/>
          </a:p>
        </p:txBody>
      </p:sp>
    </p:spTree>
  </p:cSld>
  <p:clrMapOvr>
    <a:masterClrMapping/>
  </p:clrMapOvr>
  <p:transition>
    <p:dissolve/>
  </p:transition>
</p:sldLayout>
</file>

<file path=ppt/slideLayouts/slideLayout5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B53A5D4F-B101-BD4E-A5FF-0023D5ABCFD2}" type="slidenum">
              <a:rPr lang="en-US"/>
              <a:pPr/>
              <a:t>‹#›</a:t>
            </a:fld>
            <a:endParaRPr lang="en-US"/>
          </a:p>
        </p:txBody>
      </p:sp>
    </p:spTree>
  </p:cSld>
  <p:clrMapOvr>
    <a:masterClrMapping/>
  </p:clrMapOvr>
  <p:transition>
    <p:dissolve/>
  </p:transition>
</p:sldLayout>
</file>

<file path=ppt/slideLayouts/slideLayout5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ED4DDDE9-C1BF-0D43-8A04-25BC31403904}" type="slidenum">
              <a:rPr lang="en-US"/>
              <a:pPr/>
              <a:t>‹#›</a:t>
            </a:fld>
            <a:endParaRPr lang="en-US"/>
          </a:p>
        </p:txBody>
      </p:sp>
    </p:spTree>
  </p:cSld>
  <p:clrMapOvr>
    <a:masterClrMapping/>
  </p:clrMapOvr>
  <p:transition>
    <p:dissolve/>
  </p:transition>
</p:sldLayout>
</file>

<file path=ppt/slideLayouts/slideLayout5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4650" y="546100"/>
            <a:ext cx="2762250" cy="920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77900" y="546100"/>
            <a:ext cx="8134350" cy="920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DDA47D57-BF3A-4C4E-835A-D8A43B769CB7}" type="slidenum">
              <a:rPr lang="en-US"/>
              <a:pPr/>
              <a:t>‹#›</a:t>
            </a:fld>
            <a:endParaRPr lang="en-US"/>
          </a:p>
        </p:txBody>
      </p:sp>
    </p:spTree>
  </p:cSld>
  <p:clrMapOvr>
    <a:masterClrMapping/>
  </p:clrMapOvr>
  <p:transition>
    <p:dissolve/>
  </p:transition>
</p:sldLayout>
</file>

<file path=ppt/slideLayouts/slideLayout5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smtClean="0"/>
            </a:lvl1pPr>
          </a:lstStyle>
          <a:p>
            <a:fld id="{87798678-3BED-5B4E-8222-299D90362264}" type="slidenum">
              <a:rPr lang="en-US"/>
              <a:pPr/>
              <a:t>‹#›</a:t>
            </a:fld>
            <a:endParaRPr lang="en-US"/>
          </a:p>
        </p:txBody>
      </p:sp>
    </p:spTree>
  </p:cSld>
  <p:clrMapOvr>
    <a:masterClrMapping/>
  </p:clrMapOvr>
  <p:transition>
    <p:dissolve/>
  </p:transition>
</p:sldLayout>
</file>

<file path=ppt/slideLayouts/slideLayout5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8C80FE8D-677D-3D44-A5CA-8AAC66D1DA32}" type="slidenum">
              <a:rPr lang="en-US"/>
              <a:pPr/>
              <a:t>‹#›</a:t>
            </a:fld>
            <a:endParaRPr lang="en-US"/>
          </a:p>
        </p:txBody>
      </p:sp>
    </p:spTree>
  </p:cSld>
  <p:clrMapOvr>
    <a:masterClrMapping/>
  </p:clrMapOvr>
  <p:transition>
    <p:dissolv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04686AD5-4263-BA4C-AC79-707C35100BAE}" type="slidenum">
              <a:rPr lang="en-US"/>
              <a:pPr/>
              <a:t>‹#›</a:t>
            </a:fld>
            <a:endParaRPr lang="en-US"/>
          </a:p>
        </p:txBody>
      </p:sp>
    </p:spTree>
  </p:cSld>
  <p:clrMapOvr>
    <a:masterClrMapping/>
  </p:clrMapOvr>
  <p:transition>
    <p:dissolve/>
  </p:transition>
</p:sldLayout>
</file>

<file path=ppt/slideLayouts/slideLayout5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smtClean="0"/>
            </a:lvl1pPr>
          </a:lstStyle>
          <a:p>
            <a:fld id="{89D8B247-516F-E74C-9584-5DE4150AC8C0}" type="slidenum">
              <a:rPr lang="en-US"/>
              <a:pPr/>
              <a:t>‹#›</a:t>
            </a:fld>
            <a:endParaRPr lang="en-US"/>
          </a:p>
        </p:txBody>
      </p:sp>
    </p:spTree>
  </p:cSld>
  <p:clrMapOvr>
    <a:masterClrMapping/>
  </p:clrMapOvr>
  <p:transition>
    <p:dissolve/>
  </p:transition>
</p:sldLayout>
</file>

<file path=ppt/slideLayouts/slideLayout5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779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smtClean="0"/>
            </a:lvl1pPr>
          </a:lstStyle>
          <a:p>
            <a:fld id="{65F6E4C3-13FE-1741-BB47-5AF903152112}" type="slidenum">
              <a:rPr lang="en-US"/>
              <a:pPr/>
              <a:t>‹#›</a:t>
            </a:fld>
            <a:endParaRPr lang="en-US"/>
          </a:p>
        </p:txBody>
      </p:sp>
    </p:spTree>
  </p:cSld>
  <p:clrMapOvr>
    <a:masterClrMapping/>
  </p:clrMapOvr>
  <p:transition>
    <p:dissolve/>
  </p:transition>
</p:sldLayout>
</file>

<file path=ppt/slideLayouts/slideLayout5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smtClean="0"/>
            </a:lvl1pPr>
          </a:lstStyle>
          <a:p>
            <a:fld id="{09AE43D8-2D5F-5B42-8416-AC31FAD0A262}" type="slidenum">
              <a:rPr lang="en-US"/>
              <a:pPr/>
              <a:t>‹#›</a:t>
            </a:fld>
            <a:endParaRPr lang="en-US"/>
          </a:p>
        </p:txBody>
      </p:sp>
    </p:spTree>
  </p:cSld>
  <p:clrMapOvr>
    <a:masterClrMapping/>
  </p:clrMapOvr>
  <p:transition>
    <p:dissolve/>
  </p:transition>
</p:sldLayout>
</file>

<file path=ppt/slideLayouts/slideLayout5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smtClean="0"/>
            </a:lvl1pPr>
          </a:lstStyle>
          <a:p>
            <a:fld id="{B391C878-1D02-FC44-A58D-33D8097D6CF5}" type="slidenum">
              <a:rPr lang="en-US"/>
              <a:pPr/>
              <a:t>‹#›</a:t>
            </a:fld>
            <a:endParaRPr lang="en-US"/>
          </a:p>
        </p:txBody>
      </p:sp>
    </p:spTree>
  </p:cSld>
  <p:clrMapOvr>
    <a:masterClrMapping/>
  </p:clrMapOvr>
  <p:transition>
    <p:dissolve/>
  </p:transition>
</p:sldLayout>
</file>

<file path=ppt/slideLayouts/slideLayout5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mtClean="0"/>
            </a:lvl1pPr>
          </a:lstStyle>
          <a:p>
            <a:fld id="{2FDC6F61-3B1B-BF41-A98C-7FAB708BF8A0}" type="slidenum">
              <a:rPr lang="en-US"/>
              <a:pPr/>
              <a:t>‹#›</a:t>
            </a:fld>
            <a:endParaRPr lang="en-US"/>
          </a:p>
        </p:txBody>
      </p:sp>
    </p:spTree>
  </p:cSld>
  <p:clrMapOvr>
    <a:masterClrMapping/>
  </p:clrMapOvr>
  <p:transition>
    <p:dissolve/>
  </p:transition>
</p:sldLayout>
</file>

<file path=ppt/slideLayouts/slideLayout5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F4A4E48B-EFA7-CC44-BD08-E94DF1CD4045}" type="slidenum">
              <a:rPr lang="en-US"/>
              <a:pPr/>
              <a:t>‹#›</a:t>
            </a:fld>
            <a:endParaRPr lang="en-US"/>
          </a:p>
        </p:txBody>
      </p:sp>
    </p:spTree>
  </p:cSld>
  <p:clrMapOvr>
    <a:masterClrMapping/>
  </p:clrMapOvr>
  <p:transition>
    <p:dissolve/>
  </p:transition>
</p:sldLayout>
</file>

<file path=ppt/slideLayouts/slideLayout5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7CCBBEA0-CEBB-0E4D-A901-6B514073F21C}" type="slidenum">
              <a:rPr lang="en-US"/>
              <a:pPr/>
              <a:t>‹#›</a:t>
            </a:fld>
            <a:endParaRPr lang="en-US"/>
          </a:p>
        </p:txBody>
      </p:sp>
    </p:spTree>
  </p:cSld>
  <p:clrMapOvr>
    <a:masterClrMapping/>
  </p:clrMapOvr>
  <p:transition>
    <p:dissolve/>
  </p:transition>
</p:sldLayout>
</file>

<file path=ppt/slideLayouts/slideLayout5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B445F5D0-2133-8E48-A1E2-C2DE890BEE03}" type="slidenum">
              <a:rPr lang="en-US"/>
              <a:pPr/>
              <a:t>‹#›</a:t>
            </a:fld>
            <a:endParaRPr lang="en-US"/>
          </a:p>
        </p:txBody>
      </p:sp>
    </p:spTree>
  </p:cSld>
  <p:clrMapOvr>
    <a:masterClrMapping/>
  </p:clrMapOvr>
  <p:transition>
    <p:dissolve/>
  </p:transition>
</p:sldLayout>
</file>

<file path=ppt/slideLayouts/slideLayout5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4650" y="546100"/>
            <a:ext cx="2762250" cy="920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77900" y="546100"/>
            <a:ext cx="8134350" cy="920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0DF87268-C654-C24B-B5EF-00698A0CF504}" type="slidenum">
              <a:rPr lang="en-US"/>
              <a:pPr/>
              <a:t>‹#›</a:t>
            </a:fld>
            <a:endParaRPr lang="en-US"/>
          </a:p>
        </p:txBody>
      </p:sp>
    </p:spTree>
  </p:cSld>
  <p:clrMapOvr>
    <a:masterClrMapping/>
  </p:clrMapOvr>
  <p:transition>
    <p:dissolve/>
  </p:transition>
</p:sldLayout>
</file>

<file path=ppt/slideLayouts/slideLayout5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smtClean="0"/>
            </a:lvl1pPr>
          </a:lstStyle>
          <a:p>
            <a:fld id="{7E0D7BBF-080F-5D44-BF7B-670C8F85C38A}" type="slidenum">
              <a:rPr lang="en-US"/>
              <a:pPr/>
              <a:t>‹#›</a:t>
            </a:fld>
            <a:endParaRPr lang="en-US"/>
          </a:p>
        </p:txBody>
      </p:sp>
    </p:spTree>
  </p:cSld>
  <p:clrMapOvr>
    <a:masterClrMapping/>
  </p:clrMapOvr>
  <p:transition>
    <p:dissolv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3C837CC8-4EF8-C341-BEC7-BF8907F73741}" type="slidenum">
              <a:rPr lang="en-US"/>
              <a:pPr/>
              <a:t>‹#›</a:t>
            </a:fld>
            <a:endParaRPr lang="en-US"/>
          </a:p>
        </p:txBody>
      </p:sp>
    </p:spTree>
  </p:cSld>
  <p:clrMapOvr>
    <a:masterClrMapping/>
  </p:clrMapOvr>
  <p:transition>
    <p:dissolve/>
  </p:transition>
</p:sldLayout>
</file>

<file path=ppt/slideLayouts/slideLayout5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0097EDD5-1742-4747-9A37-CA1194F2EE2C}" type="slidenum">
              <a:rPr lang="en-US"/>
              <a:pPr/>
              <a:t>‹#›</a:t>
            </a:fld>
            <a:endParaRPr lang="en-US"/>
          </a:p>
        </p:txBody>
      </p:sp>
    </p:spTree>
  </p:cSld>
  <p:clrMapOvr>
    <a:masterClrMapping/>
  </p:clrMapOvr>
  <p:transition>
    <p:dissolve/>
  </p:transition>
</p:sldLayout>
</file>

<file path=ppt/slideLayouts/slideLayout5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smtClean="0"/>
            </a:lvl1pPr>
          </a:lstStyle>
          <a:p>
            <a:fld id="{578F90B8-5638-E849-99FD-8FA57FD95518}" type="slidenum">
              <a:rPr lang="en-US"/>
              <a:pPr/>
              <a:t>‹#›</a:t>
            </a:fld>
            <a:endParaRPr lang="en-US"/>
          </a:p>
        </p:txBody>
      </p:sp>
    </p:spTree>
  </p:cSld>
  <p:clrMapOvr>
    <a:masterClrMapping/>
  </p:clrMapOvr>
  <p:transition>
    <p:dissolve/>
  </p:transition>
</p:sldLayout>
</file>

<file path=ppt/slideLayouts/slideLayout5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779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smtClean="0"/>
            </a:lvl1pPr>
          </a:lstStyle>
          <a:p>
            <a:fld id="{C2BB8754-09AF-3343-A864-9A2C5CA65E71}" type="slidenum">
              <a:rPr lang="en-US"/>
              <a:pPr/>
              <a:t>‹#›</a:t>
            </a:fld>
            <a:endParaRPr lang="en-US"/>
          </a:p>
        </p:txBody>
      </p:sp>
    </p:spTree>
  </p:cSld>
  <p:clrMapOvr>
    <a:masterClrMapping/>
  </p:clrMapOvr>
  <p:transition>
    <p:dissolve/>
  </p:transition>
</p:sldLayout>
</file>

<file path=ppt/slideLayouts/slideLayout5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smtClean="0"/>
            </a:lvl1pPr>
          </a:lstStyle>
          <a:p>
            <a:fld id="{5A8DF201-A3AE-6942-BAAF-526B8634DB58}" type="slidenum">
              <a:rPr lang="en-US"/>
              <a:pPr/>
              <a:t>‹#›</a:t>
            </a:fld>
            <a:endParaRPr lang="en-US"/>
          </a:p>
        </p:txBody>
      </p:sp>
    </p:spTree>
  </p:cSld>
  <p:clrMapOvr>
    <a:masterClrMapping/>
  </p:clrMapOvr>
  <p:transition>
    <p:dissolve/>
  </p:transition>
</p:sldLayout>
</file>

<file path=ppt/slideLayouts/slideLayout5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smtClean="0"/>
            </a:lvl1pPr>
          </a:lstStyle>
          <a:p>
            <a:fld id="{A3D5349F-2F4D-1144-A80C-98DEB09D3AF7}" type="slidenum">
              <a:rPr lang="en-US"/>
              <a:pPr/>
              <a:t>‹#›</a:t>
            </a:fld>
            <a:endParaRPr lang="en-US"/>
          </a:p>
        </p:txBody>
      </p:sp>
    </p:spTree>
  </p:cSld>
  <p:clrMapOvr>
    <a:masterClrMapping/>
  </p:clrMapOvr>
  <p:transition>
    <p:dissolve/>
  </p:transition>
</p:sldLayout>
</file>

<file path=ppt/slideLayouts/slideLayout5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mtClean="0"/>
            </a:lvl1pPr>
          </a:lstStyle>
          <a:p>
            <a:fld id="{5F657A3B-8ABA-FE4F-9C37-40B53321A392}" type="slidenum">
              <a:rPr lang="en-US"/>
              <a:pPr/>
              <a:t>‹#›</a:t>
            </a:fld>
            <a:endParaRPr lang="en-US"/>
          </a:p>
        </p:txBody>
      </p:sp>
    </p:spTree>
  </p:cSld>
  <p:clrMapOvr>
    <a:masterClrMapping/>
  </p:clrMapOvr>
  <p:transition>
    <p:dissolve/>
  </p:transition>
</p:sldLayout>
</file>

<file path=ppt/slideLayouts/slideLayout5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D5CD2938-A9C5-574F-AB03-D2ED276F322F}" type="slidenum">
              <a:rPr lang="en-US"/>
              <a:pPr/>
              <a:t>‹#›</a:t>
            </a:fld>
            <a:endParaRPr lang="en-US"/>
          </a:p>
        </p:txBody>
      </p:sp>
    </p:spTree>
  </p:cSld>
  <p:clrMapOvr>
    <a:masterClrMapping/>
  </p:clrMapOvr>
  <p:transition>
    <p:dissolve/>
  </p:transition>
</p:sldLayout>
</file>

<file path=ppt/slideLayouts/slideLayout5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D519A34E-E83F-5C45-989B-FF71BB14E771}" type="slidenum">
              <a:rPr lang="en-US"/>
              <a:pPr/>
              <a:t>‹#›</a:t>
            </a:fld>
            <a:endParaRPr lang="en-US"/>
          </a:p>
        </p:txBody>
      </p:sp>
    </p:spTree>
  </p:cSld>
  <p:clrMapOvr>
    <a:masterClrMapping/>
  </p:clrMapOvr>
  <p:transition>
    <p:dissolve/>
  </p:transition>
</p:sldLayout>
</file>

<file path=ppt/slideLayouts/slideLayout5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6BB1C3AE-EC2A-5C48-A801-27972CDA5E81}" type="slidenum">
              <a:rPr lang="en-US"/>
              <a:pPr/>
              <a:t>‹#›</a:t>
            </a:fld>
            <a:endParaRPr lang="en-US"/>
          </a:p>
        </p:txBody>
      </p:sp>
    </p:spTree>
  </p:cSld>
  <p:clrMapOvr>
    <a:masterClrMapping/>
  </p:clrMapOvr>
  <p:transition>
    <p:dissolve/>
  </p:transition>
</p:sldLayout>
</file>

<file path=ppt/slideLayouts/slideLayout5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4650" y="546100"/>
            <a:ext cx="2762250" cy="920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77900" y="546100"/>
            <a:ext cx="8134350" cy="920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6F0404AB-0A44-4147-B18B-ECFA3CEA9110}" type="slidenum">
              <a:rPr lang="en-US"/>
              <a:pPr/>
              <a:t>‹#›</a:t>
            </a:fld>
            <a:endParaRPr lang="en-US"/>
          </a:p>
        </p:txBody>
      </p:sp>
    </p:spTree>
  </p:cSld>
  <p:clrMapOvr>
    <a:masterClrMapping/>
  </p:clrMapOvr>
  <p:transition>
    <p:dissolv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07E2CD1F-5BAC-1D45-B0CE-300D03A6B066}" type="slidenum">
              <a:rPr lang="en-US"/>
              <a:pPr/>
              <a:t>‹#›</a:t>
            </a:fld>
            <a:endParaRPr lang="en-US"/>
          </a:p>
        </p:txBody>
      </p:sp>
    </p:spTree>
  </p:cSld>
  <p:clrMapOvr>
    <a:masterClrMapping/>
  </p:clrMapOvr>
  <p:transition>
    <p:dissolve/>
  </p:transition>
</p:sldLayout>
</file>

<file path=ppt/slideLayouts/slideLayout5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5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5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31800" y="8813800"/>
            <a:ext cx="4051300" cy="81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5500" y="8813800"/>
            <a:ext cx="4051300" cy="81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5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5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5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5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4650" y="546100"/>
            <a:ext cx="2762250" cy="920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77900" y="546100"/>
            <a:ext cx="8134350" cy="920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95E7C0B0-055A-3142-8B50-BD82C92257FF}" type="slidenum">
              <a:rPr lang="en-US"/>
              <a:pPr/>
              <a:t>‹#›</a:t>
            </a:fld>
            <a:endParaRPr lang="en-US"/>
          </a:p>
        </p:txBody>
      </p:sp>
    </p:spTree>
  </p:cSld>
  <p:clrMapOvr>
    <a:masterClrMapping/>
  </p:clrMapOvr>
  <p:transition>
    <p:dissolve/>
  </p:transition>
</p:sldLayout>
</file>

<file path=ppt/slideLayouts/slideLayout5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74188" y="390525"/>
            <a:ext cx="2979737" cy="9236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31800" y="390525"/>
            <a:ext cx="8789988" cy="9236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5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5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0" y="2730500"/>
            <a:ext cx="5156200" cy="6032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832600" y="2730500"/>
            <a:ext cx="5156200" cy="6032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5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5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5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smtClean="0"/>
            </a:lvl1pPr>
          </a:lstStyle>
          <a:p>
            <a:fld id="{F5D0D524-9D1C-7048-BDC2-E169E287E43B}" type="slidenum">
              <a:rPr lang="en-US"/>
              <a:pPr/>
              <a:t>‹#›</a:t>
            </a:fld>
            <a:endParaRPr lang="en-US"/>
          </a:p>
        </p:txBody>
      </p:sp>
    </p:spTree>
  </p:cSld>
  <p:clrMapOvr>
    <a:masterClrMapping/>
  </p:clrMapOvr>
  <p:transition>
    <p:dissolve/>
  </p:transition>
</p:sldLayout>
</file>

<file path=ppt/slideLayouts/slideLayout5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72600" y="254000"/>
            <a:ext cx="2616200" cy="8509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0" y="254000"/>
            <a:ext cx="7696200" cy="8509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5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5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12700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5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5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743EA0A9-4AE8-ED40-AF21-AA9B63943B78}" type="slidenum">
              <a:rPr lang="en-US"/>
              <a:pPr/>
              <a:t>‹#›</a:t>
            </a:fld>
            <a:endParaRPr lang="en-US"/>
          </a:p>
        </p:txBody>
      </p:sp>
    </p:spTree>
  </p:cSld>
  <p:clrMapOvr>
    <a:masterClrMapping/>
  </p:clrMapOvr>
  <p:transition>
    <p:dissolve/>
  </p:transition>
</p:sldLayout>
</file>

<file path=ppt/slideLayouts/slideLayout5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5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093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093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5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5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71500" y="2324100"/>
            <a:ext cx="2463800" cy="656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187700" y="2324100"/>
            <a:ext cx="2463800" cy="656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5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smtClean="0"/>
            </a:lvl1pPr>
          </a:lstStyle>
          <a:p>
            <a:fld id="{210C2E42-0DA1-EC4A-862E-C4C8CF581E8D}" type="slidenum">
              <a:rPr lang="en-US"/>
              <a:pPr/>
              <a:t>‹#›</a:t>
            </a:fld>
            <a:endParaRPr lang="en-US"/>
          </a:p>
        </p:txBody>
      </p:sp>
    </p:spTree>
  </p:cSld>
  <p:clrMapOvr>
    <a:masterClrMapping/>
  </p:clrMapOvr>
  <p:transition>
    <p:dissolve/>
  </p:transition>
</p:sldLayout>
</file>

<file path=ppt/slideLayouts/slideLayout5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5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5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67850" y="330200"/>
            <a:ext cx="2965450" cy="855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71500" y="330200"/>
            <a:ext cx="8743950" cy="855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5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5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779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smtClean="0"/>
            </a:lvl1pPr>
          </a:lstStyle>
          <a:p>
            <a:fld id="{AFD0A957-6944-144D-A98A-1D3E43295113}" type="slidenum">
              <a:rPr lang="en-US"/>
              <a:pPr/>
              <a:t>‹#›</a:t>
            </a:fld>
            <a:endParaRPr lang="en-US"/>
          </a:p>
        </p:txBody>
      </p:sp>
    </p:spTree>
  </p:cSld>
  <p:clrMapOvr>
    <a:masterClrMapping/>
  </p:clrMapOvr>
  <p:transition>
    <p:dissolve/>
  </p:transition>
</p:sldLayout>
</file>

<file path=ppt/slideLayouts/slideLayout5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5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5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5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5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5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smtClean="0"/>
            </a:lvl1pPr>
          </a:lstStyle>
          <a:p>
            <a:fld id="{2CA3B8DE-4512-EF40-957A-486DBF5BAA15}" type="slidenum">
              <a:rPr lang="en-US"/>
              <a:pPr/>
              <a:t>‹#›</a:t>
            </a:fld>
            <a:endParaRPr lang="en-US"/>
          </a:p>
        </p:txBody>
      </p:sp>
    </p:spTree>
  </p:cSld>
  <p:clrMapOvr>
    <a:masterClrMapping/>
  </p:clrMapOvr>
  <p:transition>
    <p:dissolve/>
  </p:transition>
</p:sldLayout>
</file>

<file path=ppt/slideLayouts/slideLayout6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6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60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0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638300"/>
            <a:ext cx="2616200" cy="452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1638300"/>
            <a:ext cx="7696200" cy="452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0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6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6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smtClean="0"/>
            </a:lvl1pPr>
          </a:lstStyle>
          <a:p>
            <a:fld id="{DF0DF707-DABB-F54B-8619-5552DC2DBF0A}" type="slidenum">
              <a:rPr lang="en-US"/>
              <a:pPr/>
              <a:t>‹#›</a:t>
            </a:fld>
            <a:endParaRPr lang="en-US"/>
          </a:p>
        </p:txBody>
      </p:sp>
    </p:spTree>
  </p:cSld>
  <p:clrMapOvr>
    <a:masterClrMapping/>
  </p:clrMapOvr>
  <p:transition>
    <p:dissolve/>
  </p:transition>
</p:sldLayout>
</file>

<file path=ppt/slideLayouts/slideLayout6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6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6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6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mtClean="0"/>
            </a:lvl1pPr>
          </a:lstStyle>
          <a:p>
            <a:fld id="{7B27CEAB-2BD1-DE4E-8A8E-D8845D9AEE06}" type="slidenum">
              <a:rPr lang="en-US"/>
              <a:pPr/>
              <a:t>‹#›</a:t>
            </a:fld>
            <a:endParaRPr lang="en-US"/>
          </a:p>
        </p:txBody>
      </p:sp>
    </p:spTree>
  </p:cSld>
  <p:clrMapOvr>
    <a:masterClrMapping/>
  </p:clrMapOvr>
  <p:transition>
    <p:dissolve/>
  </p:transition>
</p:sldLayout>
</file>

<file path=ppt/slideLayouts/slideLayout6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6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6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6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44FDF62A-8AEE-AA4E-8B21-C7EB68821C5B}" type="slidenum">
              <a:rPr lang="en-US"/>
              <a:pPr/>
              <a:t>‹#›</a:t>
            </a:fld>
            <a:endParaRPr lang="en-US"/>
          </a:p>
        </p:txBody>
      </p:sp>
    </p:spTree>
  </p:cSld>
  <p:clrMapOvr>
    <a:masterClrMapping/>
  </p:clrMapOvr>
  <p:transition>
    <p:dissolve/>
  </p:transition>
</p:sldLayout>
</file>

<file path=ppt/slideLayouts/slideLayout6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6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6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6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fld id="{96087F64-71AA-6D4A-91D0-1C4537A7A995}" type="slidenum">
              <a:rPr lang="en-US"/>
              <a:pPr/>
              <a:t>‹#›</a:t>
            </a:fld>
            <a:endParaRPr lang="en-US"/>
          </a:p>
        </p:txBody>
      </p:sp>
    </p:spTree>
  </p:cSld>
  <p:clrMapOvr>
    <a:masterClrMapping/>
  </p:clrMapOvr>
  <p:transition>
    <p:dissolve/>
  </p:transition>
</p:sldLayout>
</file>

<file path=ppt/slideLayouts/slideLayout6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6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6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6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1E95C400-88A1-774C-AAAF-A07E10431312}" type="slidenum">
              <a:rPr lang="en-US"/>
              <a:pPr/>
              <a:t>‹#›</a:t>
            </a:fld>
            <a:endParaRPr lang="en-US"/>
          </a:p>
        </p:txBody>
      </p:sp>
    </p:spTree>
  </p:cSld>
  <p:clrMapOvr>
    <a:masterClrMapping/>
  </p:clrMapOvr>
  <p:transition>
    <p:dissolve/>
  </p:transition>
</p:sldLayout>
</file>

<file path=ppt/slideLayouts/slideLayout6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6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6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6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6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4650" y="546100"/>
            <a:ext cx="2762250" cy="920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77900" y="546100"/>
            <a:ext cx="8134350" cy="920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fld id="{C1D7164F-6D76-6F44-85D9-910F315AB72A}" type="slidenum">
              <a:rPr lang="en-US"/>
              <a:pPr/>
              <a:t>‹#›</a:t>
            </a:fld>
            <a:endParaRPr lang="en-US"/>
          </a:p>
        </p:txBody>
      </p:sp>
    </p:spTree>
  </p:cSld>
  <p:clrMapOvr>
    <a:masterClrMapping/>
  </p:clrMapOvr>
  <p:transition>
    <p:dissolve/>
  </p:transition>
</p:sldLayout>
</file>

<file path=ppt/slideLayouts/slideLayout6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54000"/>
            <a:ext cx="2925762" cy="845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54000"/>
            <a:ext cx="8624888" cy="8458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6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6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6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6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6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6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6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6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6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6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6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6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6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6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9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6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6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8298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79500" y="2527300"/>
            <a:ext cx="2540000" cy="6108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771900" y="2527300"/>
            <a:ext cx="2540000" cy="6108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7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7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7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7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7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7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7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69300" y="2324100"/>
            <a:ext cx="1955800" cy="656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0477500" y="2324100"/>
            <a:ext cx="1955800" cy="656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7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7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7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67850" y="330200"/>
            <a:ext cx="2965450" cy="855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71500" y="330200"/>
            <a:ext cx="8743950" cy="855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7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7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71500" y="2324100"/>
            <a:ext cx="2463800" cy="656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187700" y="2324100"/>
            <a:ext cx="2463800" cy="656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7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7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381500" y="330200"/>
            <a:ext cx="1270000" cy="855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71500" y="330200"/>
            <a:ext cx="3657600" cy="855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7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7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7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7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7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7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7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638300"/>
            <a:ext cx="2616200" cy="452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1638300"/>
            <a:ext cx="7696200" cy="452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7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7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7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7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13850" y="152400"/>
            <a:ext cx="2711450" cy="848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79500" y="152400"/>
            <a:ext cx="7981950" cy="848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7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7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7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7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7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7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7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7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7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7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5240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5240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9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7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7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7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7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8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5240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5240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8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8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8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54000"/>
            <a:ext cx="2925762" cy="845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54000"/>
            <a:ext cx="8624888" cy="8458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8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8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8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8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8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8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8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8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8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8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8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8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8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8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8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8298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8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8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8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8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8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8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8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65200" y="3098800"/>
            <a:ext cx="5461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3098800"/>
            <a:ext cx="5461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8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8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664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664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304800"/>
            <a:ext cx="2768600" cy="8509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65200" y="304800"/>
            <a:ext cx="8153400" cy="8509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8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8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65200" y="3098800"/>
            <a:ext cx="5461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3098800"/>
            <a:ext cx="5461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8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8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8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304800"/>
            <a:ext cx="2768600" cy="8509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65200" y="304800"/>
            <a:ext cx="8153400" cy="8509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8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8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65200" y="3098800"/>
            <a:ext cx="24384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556000" y="3098800"/>
            <a:ext cx="24384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8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8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8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304800"/>
            <a:ext cx="2768600" cy="8509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65200" y="304800"/>
            <a:ext cx="8153400" cy="8509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9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9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71500" y="2324100"/>
            <a:ext cx="5854700" cy="656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324100"/>
            <a:ext cx="5854700" cy="656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9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9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67850" y="330200"/>
            <a:ext cx="2965450" cy="855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71500" y="330200"/>
            <a:ext cx="8743950" cy="855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9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9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010400" y="3098800"/>
            <a:ext cx="24384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601200" y="3098800"/>
            <a:ext cx="24384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9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304800"/>
            <a:ext cx="2768600" cy="8509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65200" y="304800"/>
            <a:ext cx="8153400" cy="8509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9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9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9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9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04800"/>
            <a:ext cx="2925762" cy="840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04800"/>
            <a:ext cx="8624888" cy="84074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9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9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9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9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9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9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9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65200" y="5384800"/>
            <a:ext cx="5461000" cy="1409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384800"/>
            <a:ext cx="5461000" cy="1409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9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9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2476500"/>
            <a:ext cx="2768600" cy="4318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65200" y="2476500"/>
            <a:ext cx="8153400" cy="4318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9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9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65200" y="8293100"/>
            <a:ext cx="5461000" cy="1003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8293100"/>
            <a:ext cx="5461000" cy="1003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9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9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6477000"/>
            <a:ext cx="2768600" cy="2819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65200" y="6477000"/>
            <a:ext cx="8153400" cy="2819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9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dissolve/>
  </p:transition>
</p:sldLayout>
</file>

<file path=ppt/slideLayouts/slideLayout9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9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04800"/>
            <a:ext cx="2925762" cy="840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04800"/>
            <a:ext cx="8624888" cy="84074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9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9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9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9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dissolve/>
  </p:transition>
</p:sldLayout>
</file>

<file path=ppt/slideLayouts/slideLayout9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dissolve/>
  </p:transition>
</p:sldLayout>
</file>

<file path=ppt/slideLayouts/slideLayout9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965200" y="1320800"/>
            <a:ext cx="5461000" cy="711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320800"/>
            <a:ext cx="5461000" cy="711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9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dissolve/>
  </p:transition>
</p:sldLayout>
</file>

<file path=ppt/slideLayouts/slideLayout9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9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Layouts/slideLayout9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6.jpe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image" Target="../media/image7.jpe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5.jpe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7.xml"/><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20.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8.xml"/><Relationship Id="rId13" Type="http://schemas.openxmlformats.org/officeDocument/2006/relationships/image" Target="../media/image8.png"/><Relationship Id="rId3" Type="http://schemas.openxmlformats.org/officeDocument/2006/relationships/slideLayout" Target="../slideLayouts/slideLayout223.xml"/><Relationship Id="rId7" Type="http://schemas.openxmlformats.org/officeDocument/2006/relationships/slideLayout" Target="../slideLayouts/slideLayout227.xml"/><Relationship Id="rId12" Type="http://schemas.openxmlformats.org/officeDocument/2006/relationships/theme" Target="../theme/theme21.xml"/><Relationship Id="rId2" Type="http://schemas.openxmlformats.org/officeDocument/2006/relationships/slideLayout" Target="../slideLayouts/slideLayout222.xml"/><Relationship Id="rId1" Type="http://schemas.openxmlformats.org/officeDocument/2006/relationships/slideLayout" Target="../slideLayouts/slideLayout221.xml"/><Relationship Id="rId6" Type="http://schemas.openxmlformats.org/officeDocument/2006/relationships/slideLayout" Target="../slideLayouts/slideLayout226.xml"/><Relationship Id="rId11" Type="http://schemas.openxmlformats.org/officeDocument/2006/relationships/slideLayout" Target="../slideLayouts/slideLayout231.xml"/><Relationship Id="rId5" Type="http://schemas.openxmlformats.org/officeDocument/2006/relationships/slideLayout" Target="../slideLayouts/slideLayout225.xml"/><Relationship Id="rId10" Type="http://schemas.openxmlformats.org/officeDocument/2006/relationships/slideLayout" Target="../slideLayouts/slideLayout230.xml"/><Relationship Id="rId4" Type="http://schemas.openxmlformats.org/officeDocument/2006/relationships/slideLayout" Target="../slideLayouts/slideLayout224.xml"/><Relationship Id="rId9" Type="http://schemas.openxmlformats.org/officeDocument/2006/relationships/slideLayout" Target="../slideLayouts/slideLayout22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9.xml"/><Relationship Id="rId13" Type="http://schemas.openxmlformats.org/officeDocument/2006/relationships/image" Target="../media/image9.png"/><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theme" Target="../theme/theme22.xml"/><Relationship Id="rId2" Type="http://schemas.openxmlformats.org/officeDocument/2006/relationships/slideLayout" Target="../slideLayouts/slideLayout233.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0" Type="http://schemas.openxmlformats.org/officeDocument/2006/relationships/slideLayout" Target="../slideLayouts/slideLayout241.xml"/><Relationship Id="rId4" Type="http://schemas.openxmlformats.org/officeDocument/2006/relationships/slideLayout" Target="../slideLayouts/slideLayout235.xml"/><Relationship Id="rId9" Type="http://schemas.openxmlformats.org/officeDocument/2006/relationships/slideLayout" Target="../slideLayouts/slideLayout240.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0.xml"/><Relationship Id="rId13" Type="http://schemas.openxmlformats.org/officeDocument/2006/relationships/image" Target="../media/image4.jpeg"/><Relationship Id="rId3" Type="http://schemas.openxmlformats.org/officeDocument/2006/relationships/slideLayout" Target="../slideLayouts/slideLayout245.xml"/><Relationship Id="rId7" Type="http://schemas.openxmlformats.org/officeDocument/2006/relationships/slideLayout" Target="../slideLayouts/slideLayout249.xml"/><Relationship Id="rId12" Type="http://schemas.openxmlformats.org/officeDocument/2006/relationships/theme" Target="../theme/theme23.xml"/><Relationship Id="rId2" Type="http://schemas.openxmlformats.org/officeDocument/2006/relationships/slideLayout" Target="../slideLayouts/slideLayout244.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5" Type="http://schemas.openxmlformats.org/officeDocument/2006/relationships/slideLayout" Target="../slideLayouts/slideLayout247.xml"/><Relationship Id="rId10" Type="http://schemas.openxmlformats.org/officeDocument/2006/relationships/slideLayout" Target="../slideLayouts/slideLayout252.xml"/><Relationship Id="rId4" Type="http://schemas.openxmlformats.org/officeDocument/2006/relationships/slideLayout" Target="../slideLayouts/slideLayout246.xml"/><Relationship Id="rId9" Type="http://schemas.openxmlformats.org/officeDocument/2006/relationships/slideLayout" Target="../slideLayouts/slideLayout251.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1.xml"/><Relationship Id="rId13" Type="http://schemas.openxmlformats.org/officeDocument/2006/relationships/image" Target="../media/image4.jpeg"/><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theme" Target="../theme/theme24.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2.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theme" Target="../theme/theme25.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3.xml"/><Relationship Id="rId3" Type="http://schemas.openxmlformats.org/officeDocument/2006/relationships/slideLayout" Target="../slideLayouts/slideLayout278.xml"/><Relationship Id="rId7" Type="http://schemas.openxmlformats.org/officeDocument/2006/relationships/slideLayout" Target="../slideLayouts/slideLayout282.xml"/><Relationship Id="rId12" Type="http://schemas.openxmlformats.org/officeDocument/2006/relationships/theme" Target="../theme/theme26.xml"/><Relationship Id="rId2" Type="http://schemas.openxmlformats.org/officeDocument/2006/relationships/slideLayout" Target="../slideLayouts/slideLayout277.xml"/><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0" Type="http://schemas.openxmlformats.org/officeDocument/2006/relationships/slideLayout" Target="../slideLayouts/slideLayout285.xml"/><Relationship Id="rId4" Type="http://schemas.openxmlformats.org/officeDocument/2006/relationships/slideLayout" Target="../slideLayouts/slideLayout279.xml"/><Relationship Id="rId9" Type="http://schemas.openxmlformats.org/officeDocument/2006/relationships/slideLayout" Target="../slideLayouts/slideLayout284.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4.xml"/><Relationship Id="rId3" Type="http://schemas.openxmlformats.org/officeDocument/2006/relationships/slideLayout" Target="../slideLayouts/slideLayout289.xml"/><Relationship Id="rId7" Type="http://schemas.openxmlformats.org/officeDocument/2006/relationships/slideLayout" Target="../slideLayouts/slideLayout293.xml"/><Relationship Id="rId12" Type="http://schemas.openxmlformats.org/officeDocument/2006/relationships/theme" Target="../theme/theme27.xml"/><Relationship Id="rId2" Type="http://schemas.openxmlformats.org/officeDocument/2006/relationships/slideLayout" Target="../slideLayouts/slideLayout288.xml"/><Relationship Id="rId1" Type="http://schemas.openxmlformats.org/officeDocument/2006/relationships/slideLayout" Target="../slideLayouts/slideLayout287.xml"/><Relationship Id="rId6" Type="http://schemas.openxmlformats.org/officeDocument/2006/relationships/slideLayout" Target="../slideLayouts/slideLayout292.xml"/><Relationship Id="rId11" Type="http://schemas.openxmlformats.org/officeDocument/2006/relationships/slideLayout" Target="../slideLayouts/slideLayout297.xml"/><Relationship Id="rId5" Type="http://schemas.openxmlformats.org/officeDocument/2006/relationships/slideLayout" Target="../slideLayouts/slideLayout291.xml"/><Relationship Id="rId10" Type="http://schemas.openxmlformats.org/officeDocument/2006/relationships/slideLayout" Target="../slideLayouts/slideLayout296.xml"/><Relationship Id="rId4" Type="http://schemas.openxmlformats.org/officeDocument/2006/relationships/slideLayout" Target="../slideLayouts/slideLayout290.xml"/><Relationship Id="rId9" Type="http://schemas.openxmlformats.org/officeDocument/2006/relationships/slideLayout" Target="../slideLayouts/slideLayout295.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05.xml"/><Relationship Id="rId13" Type="http://schemas.openxmlformats.org/officeDocument/2006/relationships/image" Target="../media/image4.jpeg"/><Relationship Id="rId3" Type="http://schemas.openxmlformats.org/officeDocument/2006/relationships/slideLayout" Target="../slideLayouts/slideLayout300.xml"/><Relationship Id="rId7" Type="http://schemas.openxmlformats.org/officeDocument/2006/relationships/slideLayout" Target="../slideLayouts/slideLayout304.xml"/><Relationship Id="rId12" Type="http://schemas.openxmlformats.org/officeDocument/2006/relationships/theme" Target="../theme/theme28.xml"/><Relationship Id="rId2" Type="http://schemas.openxmlformats.org/officeDocument/2006/relationships/slideLayout" Target="../slideLayouts/slideLayout299.xml"/><Relationship Id="rId1" Type="http://schemas.openxmlformats.org/officeDocument/2006/relationships/slideLayout" Target="../slideLayouts/slideLayout298.xml"/><Relationship Id="rId6" Type="http://schemas.openxmlformats.org/officeDocument/2006/relationships/slideLayout" Target="../slideLayouts/slideLayout303.xml"/><Relationship Id="rId11" Type="http://schemas.openxmlformats.org/officeDocument/2006/relationships/slideLayout" Target="../slideLayouts/slideLayout308.xml"/><Relationship Id="rId5" Type="http://schemas.openxmlformats.org/officeDocument/2006/relationships/slideLayout" Target="../slideLayouts/slideLayout302.xml"/><Relationship Id="rId10" Type="http://schemas.openxmlformats.org/officeDocument/2006/relationships/slideLayout" Target="../slideLayouts/slideLayout307.xml"/><Relationship Id="rId4" Type="http://schemas.openxmlformats.org/officeDocument/2006/relationships/slideLayout" Target="../slideLayouts/slideLayout301.xml"/><Relationship Id="rId9" Type="http://schemas.openxmlformats.org/officeDocument/2006/relationships/slideLayout" Target="../slideLayouts/slideLayout306.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16.xml"/><Relationship Id="rId13" Type="http://schemas.openxmlformats.org/officeDocument/2006/relationships/image" Target="../media/image4.jpeg"/><Relationship Id="rId3" Type="http://schemas.openxmlformats.org/officeDocument/2006/relationships/slideLayout" Target="../slideLayouts/slideLayout311.xml"/><Relationship Id="rId7" Type="http://schemas.openxmlformats.org/officeDocument/2006/relationships/slideLayout" Target="../slideLayouts/slideLayout315.xml"/><Relationship Id="rId12" Type="http://schemas.openxmlformats.org/officeDocument/2006/relationships/theme" Target="../theme/theme29.xml"/><Relationship Id="rId2" Type="http://schemas.openxmlformats.org/officeDocument/2006/relationships/slideLayout" Target="../slideLayouts/slideLayout310.xml"/><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5" Type="http://schemas.openxmlformats.org/officeDocument/2006/relationships/slideLayout" Target="../slideLayouts/slideLayout313.xml"/><Relationship Id="rId10" Type="http://schemas.openxmlformats.org/officeDocument/2006/relationships/slideLayout" Target="../slideLayouts/slideLayout318.xml"/><Relationship Id="rId4" Type="http://schemas.openxmlformats.org/officeDocument/2006/relationships/slideLayout" Target="../slideLayouts/slideLayout312.xml"/><Relationship Id="rId9" Type="http://schemas.openxmlformats.org/officeDocument/2006/relationships/slideLayout" Target="../slideLayouts/slideLayout3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27.xml"/><Relationship Id="rId13" Type="http://schemas.openxmlformats.org/officeDocument/2006/relationships/image" Target="../media/image4.jpeg"/><Relationship Id="rId3" Type="http://schemas.openxmlformats.org/officeDocument/2006/relationships/slideLayout" Target="../slideLayouts/slideLayout322.xml"/><Relationship Id="rId7" Type="http://schemas.openxmlformats.org/officeDocument/2006/relationships/slideLayout" Target="../slideLayouts/slideLayout326.xml"/><Relationship Id="rId12" Type="http://schemas.openxmlformats.org/officeDocument/2006/relationships/theme" Target="../theme/theme30.xml"/><Relationship Id="rId2" Type="http://schemas.openxmlformats.org/officeDocument/2006/relationships/slideLayout" Target="../slideLayouts/slideLayout321.xml"/><Relationship Id="rId1" Type="http://schemas.openxmlformats.org/officeDocument/2006/relationships/slideLayout" Target="../slideLayouts/slideLayout320.xml"/><Relationship Id="rId6" Type="http://schemas.openxmlformats.org/officeDocument/2006/relationships/slideLayout" Target="../slideLayouts/slideLayout325.xml"/><Relationship Id="rId11" Type="http://schemas.openxmlformats.org/officeDocument/2006/relationships/slideLayout" Target="../slideLayouts/slideLayout330.xml"/><Relationship Id="rId5" Type="http://schemas.openxmlformats.org/officeDocument/2006/relationships/slideLayout" Target="../slideLayouts/slideLayout324.xml"/><Relationship Id="rId10" Type="http://schemas.openxmlformats.org/officeDocument/2006/relationships/slideLayout" Target="../slideLayouts/slideLayout329.xml"/><Relationship Id="rId4" Type="http://schemas.openxmlformats.org/officeDocument/2006/relationships/slideLayout" Target="../slideLayouts/slideLayout323.xml"/><Relationship Id="rId9" Type="http://schemas.openxmlformats.org/officeDocument/2006/relationships/slideLayout" Target="../slideLayouts/slideLayout328.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38.xml"/><Relationship Id="rId13" Type="http://schemas.openxmlformats.org/officeDocument/2006/relationships/image" Target="../media/image4.jpeg"/><Relationship Id="rId3" Type="http://schemas.openxmlformats.org/officeDocument/2006/relationships/slideLayout" Target="../slideLayouts/slideLayout333.xml"/><Relationship Id="rId7" Type="http://schemas.openxmlformats.org/officeDocument/2006/relationships/slideLayout" Target="../slideLayouts/slideLayout337.xml"/><Relationship Id="rId12" Type="http://schemas.openxmlformats.org/officeDocument/2006/relationships/theme" Target="../theme/theme31.xml"/><Relationship Id="rId2" Type="http://schemas.openxmlformats.org/officeDocument/2006/relationships/slideLayout" Target="../slideLayouts/slideLayout332.xml"/><Relationship Id="rId1" Type="http://schemas.openxmlformats.org/officeDocument/2006/relationships/slideLayout" Target="../slideLayouts/slideLayout331.xml"/><Relationship Id="rId6" Type="http://schemas.openxmlformats.org/officeDocument/2006/relationships/slideLayout" Target="../slideLayouts/slideLayout336.xml"/><Relationship Id="rId11" Type="http://schemas.openxmlformats.org/officeDocument/2006/relationships/slideLayout" Target="../slideLayouts/slideLayout341.xml"/><Relationship Id="rId5" Type="http://schemas.openxmlformats.org/officeDocument/2006/relationships/slideLayout" Target="../slideLayouts/slideLayout335.xml"/><Relationship Id="rId10" Type="http://schemas.openxmlformats.org/officeDocument/2006/relationships/slideLayout" Target="../slideLayouts/slideLayout340.xml"/><Relationship Id="rId4" Type="http://schemas.openxmlformats.org/officeDocument/2006/relationships/slideLayout" Target="../slideLayouts/slideLayout334.xml"/><Relationship Id="rId9" Type="http://schemas.openxmlformats.org/officeDocument/2006/relationships/slideLayout" Target="../slideLayouts/slideLayout339.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49.xml"/><Relationship Id="rId13" Type="http://schemas.openxmlformats.org/officeDocument/2006/relationships/image" Target="../media/image4.jpeg"/><Relationship Id="rId3" Type="http://schemas.openxmlformats.org/officeDocument/2006/relationships/slideLayout" Target="../slideLayouts/slideLayout344.xml"/><Relationship Id="rId7" Type="http://schemas.openxmlformats.org/officeDocument/2006/relationships/slideLayout" Target="../slideLayouts/slideLayout348.xml"/><Relationship Id="rId12" Type="http://schemas.openxmlformats.org/officeDocument/2006/relationships/theme" Target="../theme/theme32.xml"/><Relationship Id="rId2" Type="http://schemas.openxmlformats.org/officeDocument/2006/relationships/slideLayout" Target="../slideLayouts/slideLayout343.xml"/><Relationship Id="rId1" Type="http://schemas.openxmlformats.org/officeDocument/2006/relationships/slideLayout" Target="../slideLayouts/slideLayout342.xml"/><Relationship Id="rId6" Type="http://schemas.openxmlformats.org/officeDocument/2006/relationships/slideLayout" Target="../slideLayouts/slideLayout347.xml"/><Relationship Id="rId11" Type="http://schemas.openxmlformats.org/officeDocument/2006/relationships/slideLayout" Target="../slideLayouts/slideLayout352.xml"/><Relationship Id="rId5" Type="http://schemas.openxmlformats.org/officeDocument/2006/relationships/slideLayout" Target="../slideLayouts/slideLayout346.xml"/><Relationship Id="rId10" Type="http://schemas.openxmlformats.org/officeDocument/2006/relationships/slideLayout" Target="../slideLayouts/slideLayout351.xml"/><Relationship Id="rId4" Type="http://schemas.openxmlformats.org/officeDocument/2006/relationships/slideLayout" Target="../slideLayouts/slideLayout345.xml"/><Relationship Id="rId9" Type="http://schemas.openxmlformats.org/officeDocument/2006/relationships/slideLayout" Target="../slideLayouts/slideLayout350.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60.xml"/><Relationship Id="rId13" Type="http://schemas.openxmlformats.org/officeDocument/2006/relationships/image" Target="../media/image4.jpeg"/><Relationship Id="rId3" Type="http://schemas.openxmlformats.org/officeDocument/2006/relationships/slideLayout" Target="../slideLayouts/slideLayout355.xml"/><Relationship Id="rId7" Type="http://schemas.openxmlformats.org/officeDocument/2006/relationships/slideLayout" Target="../slideLayouts/slideLayout359.xml"/><Relationship Id="rId12" Type="http://schemas.openxmlformats.org/officeDocument/2006/relationships/theme" Target="../theme/theme33.xml"/><Relationship Id="rId2" Type="http://schemas.openxmlformats.org/officeDocument/2006/relationships/slideLayout" Target="../slideLayouts/slideLayout354.xml"/><Relationship Id="rId1" Type="http://schemas.openxmlformats.org/officeDocument/2006/relationships/slideLayout" Target="../slideLayouts/slideLayout353.xml"/><Relationship Id="rId6" Type="http://schemas.openxmlformats.org/officeDocument/2006/relationships/slideLayout" Target="../slideLayouts/slideLayout358.xml"/><Relationship Id="rId11" Type="http://schemas.openxmlformats.org/officeDocument/2006/relationships/slideLayout" Target="../slideLayouts/slideLayout363.xml"/><Relationship Id="rId5" Type="http://schemas.openxmlformats.org/officeDocument/2006/relationships/slideLayout" Target="../slideLayouts/slideLayout357.xml"/><Relationship Id="rId10" Type="http://schemas.openxmlformats.org/officeDocument/2006/relationships/slideLayout" Target="../slideLayouts/slideLayout362.xml"/><Relationship Id="rId4" Type="http://schemas.openxmlformats.org/officeDocument/2006/relationships/slideLayout" Target="../slideLayouts/slideLayout356.xml"/><Relationship Id="rId9" Type="http://schemas.openxmlformats.org/officeDocument/2006/relationships/slideLayout" Target="../slideLayouts/slideLayout361.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71.xml"/><Relationship Id="rId13" Type="http://schemas.openxmlformats.org/officeDocument/2006/relationships/image" Target="../media/image4.jpeg"/><Relationship Id="rId3" Type="http://schemas.openxmlformats.org/officeDocument/2006/relationships/slideLayout" Target="../slideLayouts/slideLayout366.xml"/><Relationship Id="rId7" Type="http://schemas.openxmlformats.org/officeDocument/2006/relationships/slideLayout" Target="../slideLayouts/slideLayout370.xml"/><Relationship Id="rId12" Type="http://schemas.openxmlformats.org/officeDocument/2006/relationships/theme" Target="../theme/theme34.xml"/><Relationship Id="rId2" Type="http://schemas.openxmlformats.org/officeDocument/2006/relationships/slideLayout" Target="../slideLayouts/slideLayout365.xml"/><Relationship Id="rId1" Type="http://schemas.openxmlformats.org/officeDocument/2006/relationships/slideLayout" Target="../slideLayouts/slideLayout364.xml"/><Relationship Id="rId6" Type="http://schemas.openxmlformats.org/officeDocument/2006/relationships/slideLayout" Target="../slideLayouts/slideLayout369.xml"/><Relationship Id="rId11" Type="http://schemas.openxmlformats.org/officeDocument/2006/relationships/slideLayout" Target="../slideLayouts/slideLayout374.xml"/><Relationship Id="rId5" Type="http://schemas.openxmlformats.org/officeDocument/2006/relationships/slideLayout" Target="../slideLayouts/slideLayout368.xml"/><Relationship Id="rId10" Type="http://schemas.openxmlformats.org/officeDocument/2006/relationships/slideLayout" Target="../slideLayouts/slideLayout373.xml"/><Relationship Id="rId4" Type="http://schemas.openxmlformats.org/officeDocument/2006/relationships/slideLayout" Target="../slideLayouts/slideLayout367.xml"/><Relationship Id="rId9" Type="http://schemas.openxmlformats.org/officeDocument/2006/relationships/slideLayout" Target="../slideLayouts/slideLayout372.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382.xml"/><Relationship Id="rId13" Type="http://schemas.openxmlformats.org/officeDocument/2006/relationships/image" Target="../media/image4.jpeg"/><Relationship Id="rId3" Type="http://schemas.openxmlformats.org/officeDocument/2006/relationships/slideLayout" Target="../slideLayouts/slideLayout377.xml"/><Relationship Id="rId7" Type="http://schemas.openxmlformats.org/officeDocument/2006/relationships/slideLayout" Target="../slideLayouts/slideLayout381.xml"/><Relationship Id="rId12" Type="http://schemas.openxmlformats.org/officeDocument/2006/relationships/theme" Target="../theme/theme35.xml"/><Relationship Id="rId2" Type="http://schemas.openxmlformats.org/officeDocument/2006/relationships/slideLayout" Target="../slideLayouts/slideLayout376.xml"/><Relationship Id="rId1" Type="http://schemas.openxmlformats.org/officeDocument/2006/relationships/slideLayout" Target="../slideLayouts/slideLayout375.xml"/><Relationship Id="rId6" Type="http://schemas.openxmlformats.org/officeDocument/2006/relationships/slideLayout" Target="../slideLayouts/slideLayout380.xml"/><Relationship Id="rId11" Type="http://schemas.openxmlformats.org/officeDocument/2006/relationships/slideLayout" Target="../slideLayouts/slideLayout385.xml"/><Relationship Id="rId5" Type="http://schemas.openxmlformats.org/officeDocument/2006/relationships/slideLayout" Target="../slideLayouts/slideLayout379.xml"/><Relationship Id="rId10" Type="http://schemas.openxmlformats.org/officeDocument/2006/relationships/slideLayout" Target="../slideLayouts/slideLayout384.xml"/><Relationship Id="rId4" Type="http://schemas.openxmlformats.org/officeDocument/2006/relationships/slideLayout" Target="../slideLayouts/slideLayout378.xml"/><Relationship Id="rId9" Type="http://schemas.openxmlformats.org/officeDocument/2006/relationships/slideLayout" Target="../slideLayouts/slideLayout383.xml"/></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393.xml"/><Relationship Id="rId13" Type="http://schemas.openxmlformats.org/officeDocument/2006/relationships/image" Target="../media/image4.jpeg"/><Relationship Id="rId3" Type="http://schemas.openxmlformats.org/officeDocument/2006/relationships/slideLayout" Target="../slideLayouts/slideLayout388.xml"/><Relationship Id="rId7" Type="http://schemas.openxmlformats.org/officeDocument/2006/relationships/slideLayout" Target="../slideLayouts/slideLayout392.xml"/><Relationship Id="rId12" Type="http://schemas.openxmlformats.org/officeDocument/2006/relationships/theme" Target="../theme/theme36.xml"/><Relationship Id="rId2" Type="http://schemas.openxmlformats.org/officeDocument/2006/relationships/slideLayout" Target="../slideLayouts/slideLayout387.xml"/><Relationship Id="rId1" Type="http://schemas.openxmlformats.org/officeDocument/2006/relationships/slideLayout" Target="../slideLayouts/slideLayout386.xml"/><Relationship Id="rId6" Type="http://schemas.openxmlformats.org/officeDocument/2006/relationships/slideLayout" Target="../slideLayouts/slideLayout391.xml"/><Relationship Id="rId11" Type="http://schemas.openxmlformats.org/officeDocument/2006/relationships/slideLayout" Target="../slideLayouts/slideLayout396.xml"/><Relationship Id="rId5" Type="http://schemas.openxmlformats.org/officeDocument/2006/relationships/slideLayout" Target="../slideLayouts/slideLayout390.xml"/><Relationship Id="rId10" Type="http://schemas.openxmlformats.org/officeDocument/2006/relationships/slideLayout" Target="../slideLayouts/slideLayout395.xml"/><Relationship Id="rId4" Type="http://schemas.openxmlformats.org/officeDocument/2006/relationships/slideLayout" Target="../slideLayouts/slideLayout389.xml"/><Relationship Id="rId9" Type="http://schemas.openxmlformats.org/officeDocument/2006/relationships/slideLayout" Target="../slideLayouts/slideLayout394.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404.xml"/><Relationship Id="rId13" Type="http://schemas.openxmlformats.org/officeDocument/2006/relationships/image" Target="../media/image4.jpeg"/><Relationship Id="rId3" Type="http://schemas.openxmlformats.org/officeDocument/2006/relationships/slideLayout" Target="../slideLayouts/slideLayout399.xml"/><Relationship Id="rId7" Type="http://schemas.openxmlformats.org/officeDocument/2006/relationships/slideLayout" Target="../slideLayouts/slideLayout403.xml"/><Relationship Id="rId12" Type="http://schemas.openxmlformats.org/officeDocument/2006/relationships/theme" Target="../theme/theme37.xml"/><Relationship Id="rId2" Type="http://schemas.openxmlformats.org/officeDocument/2006/relationships/slideLayout" Target="../slideLayouts/slideLayout398.xml"/><Relationship Id="rId1" Type="http://schemas.openxmlformats.org/officeDocument/2006/relationships/slideLayout" Target="../slideLayouts/slideLayout397.xml"/><Relationship Id="rId6" Type="http://schemas.openxmlformats.org/officeDocument/2006/relationships/slideLayout" Target="../slideLayouts/slideLayout402.xml"/><Relationship Id="rId11" Type="http://schemas.openxmlformats.org/officeDocument/2006/relationships/slideLayout" Target="../slideLayouts/slideLayout407.xml"/><Relationship Id="rId5" Type="http://schemas.openxmlformats.org/officeDocument/2006/relationships/slideLayout" Target="../slideLayouts/slideLayout401.xml"/><Relationship Id="rId10" Type="http://schemas.openxmlformats.org/officeDocument/2006/relationships/slideLayout" Target="../slideLayouts/slideLayout406.xml"/><Relationship Id="rId4" Type="http://schemas.openxmlformats.org/officeDocument/2006/relationships/slideLayout" Target="../slideLayouts/slideLayout400.xml"/><Relationship Id="rId9" Type="http://schemas.openxmlformats.org/officeDocument/2006/relationships/slideLayout" Target="../slideLayouts/slideLayout405.xml"/></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415.xml"/><Relationship Id="rId13" Type="http://schemas.openxmlformats.org/officeDocument/2006/relationships/image" Target="../media/image4.jpeg"/><Relationship Id="rId3" Type="http://schemas.openxmlformats.org/officeDocument/2006/relationships/slideLayout" Target="../slideLayouts/slideLayout410.xml"/><Relationship Id="rId7" Type="http://schemas.openxmlformats.org/officeDocument/2006/relationships/slideLayout" Target="../slideLayouts/slideLayout414.xml"/><Relationship Id="rId12" Type="http://schemas.openxmlformats.org/officeDocument/2006/relationships/theme" Target="../theme/theme38.xml"/><Relationship Id="rId2" Type="http://schemas.openxmlformats.org/officeDocument/2006/relationships/slideLayout" Target="../slideLayouts/slideLayout409.xml"/><Relationship Id="rId1" Type="http://schemas.openxmlformats.org/officeDocument/2006/relationships/slideLayout" Target="../slideLayouts/slideLayout408.xml"/><Relationship Id="rId6" Type="http://schemas.openxmlformats.org/officeDocument/2006/relationships/slideLayout" Target="../slideLayouts/slideLayout413.xml"/><Relationship Id="rId11" Type="http://schemas.openxmlformats.org/officeDocument/2006/relationships/slideLayout" Target="../slideLayouts/slideLayout418.xml"/><Relationship Id="rId5" Type="http://schemas.openxmlformats.org/officeDocument/2006/relationships/slideLayout" Target="../slideLayouts/slideLayout412.xml"/><Relationship Id="rId10" Type="http://schemas.openxmlformats.org/officeDocument/2006/relationships/slideLayout" Target="../slideLayouts/slideLayout417.xml"/><Relationship Id="rId4" Type="http://schemas.openxmlformats.org/officeDocument/2006/relationships/slideLayout" Target="../slideLayouts/slideLayout411.xml"/><Relationship Id="rId9" Type="http://schemas.openxmlformats.org/officeDocument/2006/relationships/slideLayout" Target="../slideLayouts/slideLayout416.xml"/></Relationships>
</file>

<file path=ppt/slideMasters/_rels/slideMaster39.xml.rels><?xml version="1.0" encoding="UTF-8" standalone="yes"?>
<Relationships xmlns="http://schemas.openxmlformats.org/package/2006/relationships"><Relationship Id="rId8" Type="http://schemas.openxmlformats.org/officeDocument/2006/relationships/slideLayout" Target="../slideLayouts/slideLayout426.xml"/><Relationship Id="rId13" Type="http://schemas.openxmlformats.org/officeDocument/2006/relationships/image" Target="../media/image4.jpeg"/><Relationship Id="rId3" Type="http://schemas.openxmlformats.org/officeDocument/2006/relationships/slideLayout" Target="../slideLayouts/slideLayout421.xml"/><Relationship Id="rId7" Type="http://schemas.openxmlformats.org/officeDocument/2006/relationships/slideLayout" Target="../slideLayouts/slideLayout425.xml"/><Relationship Id="rId12" Type="http://schemas.openxmlformats.org/officeDocument/2006/relationships/theme" Target="../theme/theme39.xml"/><Relationship Id="rId2" Type="http://schemas.openxmlformats.org/officeDocument/2006/relationships/slideLayout" Target="../slideLayouts/slideLayout420.xml"/><Relationship Id="rId1" Type="http://schemas.openxmlformats.org/officeDocument/2006/relationships/slideLayout" Target="../slideLayouts/slideLayout419.xml"/><Relationship Id="rId6" Type="http://schemas.openxmlformats.org/officeDocument/2006/relationships/slideLayout" Target="../slideLayouts/slideLayout424.xml"/><Relationship Id="rId11" Type="http://schemas.openxmlformats.org/officeDocument/2006/relationships/slideLayout" Target="../slideLayouts/slideLayout429.xml"/><Relationship Id="rId5" Type="http://schemas.openxmlformats.org/officeDocument/2006/relationships/slideLayout" Target="../slideLayouts/slideLayout423.xml"/><Relationship Id="rId10" Type="http://schemas.openxmlformats.org/officeDocument/2006/relationships/slideLayout" Target="../slideLayouts/slideLayout428.xml"/><Relationship Id="rId4" Type="http://schemas.openxmlformats.org/officeDocument/2006/relationships/slideLayout" Target="../slideLayouts/slideLayout422.xml"/><Relationship Id="rId9" Type="http://schemas.openxmlformats.org/officeDocument/2006/relationships/slideLayout" Target="../slideLayouts/slideLayout4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0.xml.rels><?xml version="1.0" encoding="UTF-8" standalone="yes"?>
<Relationships xmlns="http://schemas.openxmlformats.org/package/2006/relationships"><Relationship Id="rId8" Type="http://schemas.openxmlformats.org/officeDocument/2006/relationships/slideLayout" Target="../slideLayouts/slideLayout437.xml"/><Relationship Id="rId3" Type="http://schemas.openxmlformats.org/officeDocument/2006/relationships/slideLayout" Target="../slideLayouts/slideLayout432.xml"/><Relationship Id="rId7" Type="http://schemas.openxmlformats.org/officeDocument/2006/relationships/slideLayout" Target="../slideLayouts/slideLayout436.xml"/><Relationship Id="rId12" Type="http://schemas.openxmlformats.org/officeDocument/2006/relationships/theme" Target="../theme/theme40.xml"/><Relationship Id="rId2" Type="http://schemas.openxmlformats.org/officeDocument/2006/relationships/slideLayout" Target="../slideLayouts/slideLayout431.xml"/><Relationship Id="rId1" Type="http://schemas.openxmlformats.org/officeDocument/2006/relationships/slideLayout" Target="../slideLayouts/slideLayout430.xml"/><Relationship Id="rId6" Type="http://schemas.openxmlformats.org/officeDocument/2006/relationships/slideLayout" Target="../slideLayouts/slideLayout435.xml"/><Relationship Id="rId11" Type="http://schemas.openxmlformats.org/officeDocument/2006/relationships/slideLayout" Target="../slideLayouts/slideLayout440.xml"/><Relationship Id="rId5" Type="http://schemas.openxmlformats.org/officeDocument/2006/relationships/slideLayout" Target="../slideLayouts/slideLayout434.xml"/><Relationship Id="rId10" Type="http://schemas.openxmlformats.org/officeDocument/2006/relationships/slideLayout" Target="../slideLayouts/slideLayout439.xml"/><Relationship Id="rId4" Type="http://schemas.openxmlformats.org/officeDocument/2006/relationships/slideLayout" Target="../slideLayouts/slideLayout433.xml"/><Relationship Id="rId9" Type="http://schemas.openxmlformats.org/officeDocument/2006/relationships/slideLayout" Target="../slideLayouts/slideLayout438.xml"/></Relationships>
</file>

<file path=ppt/slideMasters/_rels/slideMaster41.xml.rels><?xml version="1.0" encoding="UTF-8" standalone="yes"?>
<Relationships xmlns="http://schemas.openxmlformats.org/package/2006/relationships"><Relationship Id="rId8" Type="http://schemas.openxmlformats.org/officeDocument/2006/relationships/slideLayout" Target="../slideLayouts/slideLayout448.xml"/><Relationship Id="rId3" Type="http://schemas.openxmlformats.org/officeDocument/2006/relationships/slideLayout" Target="../slideLayouts/slideLayout443.xml"/><Relationship Id="rId7" Type="http://schemas.openxmlformats.org/officeDocument/2006/relationships/slideLayout" Target="../slideLayouts/slideLayout447.xml"/><Relationship Id="rId12" Type="http://schemas.openxmlformats.org/officeDocument/2006/relationships/theme" Target="../theme/theme41.xml"/><Relationship Id="rId2" Type="http://schemas.openxmlformats.org/officeDocument/2006/relationships/slideLayout" Target="../slideLayouts/slideLayout442.xml"/><Relationship Id="rId1" Type="http://schemas.openxmlformats.org/officeDocument/2006/relationships/slideLayout" Target="../slideLayouts/slideLayout441.xml"/><Relationship Id="rId6" Type="http://schemas.openxmlformats.org/officeDocument/2006/relationships/slideLayout" Target="../slideLayouts/slideLayout446.xml"/><Relationship Id="rId11" Type="http://schemas.openxmlformats.org/officeDocument/2006/relationships/slideLayout" Target="../slideLayouts/slideLayout451.xml"/><Relationship Id="rId5" Type="http://schemas.openxmlformats.org/officeDocument/2006/relationships/slideLayout" Target="../slideLayouts/slideLayout445.xml"/><Relationship Id="rId10" Type="http://schemas.openxmlformats.org/officeDocument/2006/relationships/slideLayout" Target="../slideLayouts/slideLayout450.xml"/><Relationship Id="rId4" Type="http://schemas.openxmlformats.org/officeDocument/2006/relationships/slideLayout" Target="../slideLayouts/slideLayout444.xml"/><Relationship Id="rId9" Type="http://schemas.openxmlformats.org/officeDocument/2006/relationships/slideLayout" Target="../slideLayouts/slideLayout449.xml"/></Relationships>
</file>

<file path=ppt/slideMasters/_rels/slideMaster42.xml.rels><?xml version="1.0" encoding="UTF-8" standalone="yes"?>
<Relationships xmlns="http://schemas.openxmlformats.org/package/2006/relationships"><Relationship Id="rId8" Type="http://schemas.openxmlformats.org/officeDocument/2006/relationships/slideLayout" Target="../slideLayouts/slideLayout459.xml"/><Relationship Id="rId13" Type="http://schemas.openxmlformats.org/officeDocument/2006/relationships/image" Target="../media/image1.png"/><Relationship Id="rId3" Type="http://schemas.openxmlformats.org/officeDocument/2006/relationships/slideLayout" Target="../slideLayouts/slideLayout454.xml"/><Relationship Id="rId7" Type="http://schemas.openxmlformats.org/officeDocument/2006/relationships/slideLayout" Target="../slideLayouts/slideLayout458.xml"/><Relationship Id="rId12" Type="http://schemas.openxmlformats.org/officeDocument/2006/relationships/theme" Target="../theme/theme42.xml"/><Relationship Id="rId2" Type="http://schemas.openxmlformats.org/officeDocument/2006/relationships/slideLayout" Target="../slideLayouts/slideLayout453.xml"/><Relationship Id="rId1" Type="http://schemas.openxmlformats.org/officeDocument/2006/relationships/slideLayout" Target="../slideLayouts/slideLayout452.xml"/><Relationship Id="rId6" Type="http://schemas.openxmlformats.org/officeDocument/2006/relationships/slideLayout" Target="../slideLayouts/slideLayout457.xml"/><Relationship Id="rId11" Type="http://schemas.openxmlformats.org/officeDocument/2006/relationships/slideLayout" Target="../slideLayouts/slideLayout462.xml"/><Relationship Id="rId5" Type="http://schemas.openxmlformats.org/officeDocument/2006/relationships/slideLayout" Target="../slideLayouts/slideLayout456.xml"/><Relationship Id="rId10" Type="http://schemas.openxmlformats.org/officeDocument/2006/relationships/slideLayout" Target="../slideLayouts/slideLayout461.xml"/><Relationship Id="rId4" Type="http://schemas.openxmlformats.org/officeDocument/2006/relationships/slideLayout" Target="../slideLayouts/slideLayout455.xml"/><Relationship Id="rId9" Type="http://schemas.openxmlformats.org/officeDocument/2006/relationships/slideLayout" Target="../slideLayouts/slideLayout460.xml"/></Relationships>
</file>

<file path=ppt/slideMasters/_rels/slideMaster43.xml.rels><?xml version="1.0" encoding="UTF-8" standalone="yes"?>
<Relationships xmlns="http://schemas.openxmlformats.org/package/2006/relationships"><Relationship Id="rId8" Type="http://schemas.openxmlformats.org/officeDocument/2006/relationships/slideLayout" Target="../slideLayouts/slideLayout470.xml"/><Relationship Id="rId13" Type="http://schemas.openxmlformats.org/officeDocument/2006/relationships/image" Target="../media/image1.png"/><Relationship Id="rId3" Type="http://schemas.openxmlformats.org/officeDocument/2006/relationships/slideLayout" Target="../slideLayouts/slideLayout465.xml"/><Relationship Id="rId7" Type="http://schemas.openxmlformats.org/officeDocument/2006/relationships/slideLayout" Target="../slideLayouts/slideLayout469.xml"/><Relationship Id="rId12" Type="http://schemas.openxmlformats.org/officeDocument/2006/relationships/theme" Target="../theme/theme43.xml"/><Relationship Id="rId2" Type="http://schemas.openxmlformats.org/officeDocument/2006/relationships/slideLayout" Target="../slideLayouts/slideLayout464.xml"/><Relationship Id="rId1" Type="http://schemas.openxmlformats.org/officeDocument/2006/relationships/slideLayout" Target="../slideLayouts/slideLayout463.xml"/><Relationship Id="rId6" Type="http://schemas.openxmlformats.org/officeDocument/2006/relationships/slideLayout" Target="../slideLayouts/slideLayout468.xml"/><Relationship Id="rId11" Type="http://schemas.openxmlformats.org/officeDocument/2006/relationships/slideLayout" Target="../slideLayouts/slideLayout473.xml"/><Relationship Id="rId5" Type="http://schemas.openxmlformats.org/officeDocument/2006/relationships/slideLayout" Target="../slideLayouts/slideLayout467.xml"/><Relationship Id="rId10" Type="http://schemas.openxmlformats.org/officeDocument/2006/relationships/slideLayout" Target="../slideLayouts/slideLayout472.xml"/><Relationship Id="rId4" Type="http://schemas.openxmlformats.org/officeDocument/2006/relationships/slideLayout" Target="../slideLayouts/slideLayout466.xml"/><Relationship Id="rId9" Type="http://schemas.openxmlformats.org/officeDocument/2006/relationships/slideLayout" Target="../slideLayouts/slideLayout471.xml"/></Relationships>
</file>

<file path=ppt/slideMasters/_rels/slideMaster44.xml.rels><?xml version="1.0" encoding="UTF-8" standalone="yes"?>
<Relationships xmlns="http://schemas.openxmlformats.org/package/2006/relationships"><Relationship Id="rId8" Type="http://schemas.openxmlformats.org/officeDocument/2006/relationships/slideLayout" Target="../slideLayouts/slideLayout481.xml"/><Relationship Id="rId13" Type="http://schemas.openxmlformats.org/officeDocument/2006/relationships/image" Target="../media/image1.png"/><Relationship Id="rId3" Type="http://schemas.openxmlformats.org/officeDocument/2006/relationships/slideLayout" Target="../slideLayouts/slideLayout476.xml"/><Relationship Id="rId7" Type="http://schemas.openxmlformats.org/officeDocument/2006/relationships/slideLayout" Target="../slideLayouts/slideLayout480.xml"/><Relationship Id="rId12" Type="http://schemas.openxmlformats.org/officeDocument/2006/relationships/theme" Target="../theme/theme44.xml"/><Relationship Id="rId2" Type="http://schemas.openxmlformats.org/officeDocument/2006/relationships/slideLayout" Target="../slideLayouts/slideLayout475.xml"/><Relationship Id="rId1" Type="http://schemas.openxmlformats.org/officeDocument/2006/relationships/slideLayout" Target="../slideLayouts/slideLayout474.xml"/><Relationship Id="rId6" Type="http://schemas.openxmlformats.org/officeDocument/2006/relationships/slideLayout" Target="../slideLayouts/slideLayout479.xml"/><Relationship Id="rId11" Type="http://schemas.openxmlformats.org/officeDocument/2006/relationships/slideLayout" Target="../slideLayouts/slideLayout484.xml"/><Relationship Id="rId5" Type="http://schemas.openxmlformats.org/officeDocument/2006/relationships/slideLayout" Target="../slideLayouts/slideLayout478.xml"/><Relationship Id="rId10" Type="http://schemas.openxmlformats.org/officeDocument/2006/relationships/slideLayout" Target="../slideLayouts/slideLayout483.xml"/><Relationship Id="rId4" Type="http://schemas.openxmlformats.org/officeDocument/2006/relationships/slideLayout" Target="../slideLayouts/slideLayout477.xml"/><Relationship Id="rId9" Type="http://schemas.openxmlformats.org/officeDocument/2006/relationships/slideLayout" Target="../slideLayouts/slideLayout482.xml"/></Relationships>
</file>

<file path=ppt/slideMasters/_rels/slideMaster45.xml.rels><?xml version="1.0" encoding="UTF-8" standalone="yes"?>
<Relationships xmlns="http://schemas.openxmlformats.org/package/2006/relationships"><Relationship Id="rId8" Type="http://schemas.openxmlformats.org/officeDocument/2006/relationships/slideLayout" Target="../slideLayouts/slideLayout492.xml"/><Relationship Id="rId13" Type="http://schemas.openxmlformats.org/officeDocument/2006/relationships/image" Target="../media/image1.png"/><Relationship Id="rId3" Type="http://schemas.openxmlformats.org/officeDocument/2006/relationships/slideLayout" Target="../slideLayouts/slideLayout487.xml"/><Relationship Id="rId7" Type="http://schemas.openxmlformats.org/officeDocument/2006/relationships/slideLayout" Target="../slideLayouts/slideLayout491.xml"/><Relationship Id="rId12" Type="http://schemas.openxmlformats.org/officeDocument/2006/relationships/theme" Target="../theme/theme45.xml"/><Relationship Id="rId2" Type="http://schemas.openxmlformats.org/officeDocument/2006/relationships/slideLayout" Target="../slideLayouts/slideLayout486.xml"/><Relationship Id="rId1" Type="http://schemas.openxmlformats.org/officeDocument/2006/relationships/slideLayout" Target="../slideLayouts/slideLayout485.xml"/><Relationship Id="rId6" Type="http://schemas.openxmlformats.org/officeDocument/2006/relationships/slideLayout" Target="../slideLayouts/slideLayout490.xml"/><Relationship Id="rId11" Type="http://schemas.openxmlformats.org/officeDocument/2006/relationships/slideLayout" Target="../slideLayouts/slideLayout495.xml"/><Relationship Id="rId5" Type="http://schemas.openxmlformats.org/officeDocument/2006/relationships/slideLayout" Target="../slideLayouts/slideLayout489.xml"/><Relationship Id="rId10" Type="http://schemas.openxmlformats.org/officeDocument/2006/relationships/slideLayout" Target="../slideLayouts/slideLayout494.xml"/><Relationship Id="rId4" Type="http://schemas.openxmlformats.org/officeDocument/2006/relationships/slideLayout" Target="../slideLayouts/slideLayout488.xml"/><Relationship Id="rId9" Type="http://schemas.openxmlformats.org/officeDocument/2006/relationships/slideLayout" Target="../slideLayouts/slideLayout493.xml"/></Relationships>
</file>

<file path=ppt/slideMasters/_rels/slideMaster46.xml.rels><?xml version="1.0" encoding="UTF-8" standalone="yes"?>
<Relationships xmlns="http://schemas.openxmlformats.org/package/2006/relationships"><Relationship Id="rId8" Type="http://schemas.openxmlformats.org/officeDocument/2006/relationships/slideLayout" Target="../slideLayouts/slideLayout503.xml"/><Relationship Id="rId13" Type="http://schemas.openxmlformats.org/officeDocument/2006/relationships/image" Target="../media/image1.png"/><Relationship Id="rId3" Type="http://schemas.openxmlformats.org/officeDocument/2006/relationships/slideLayout" Target="../slideLayouts/slideLayout498.xml"/><Relationship Id="rId7" Type="http://schemas.openxmlformats.org/officeDocument/2006/relationships/slideLayout" Target="../slideLayouts/slideLayout502.xml"/><Relationship Id="rId12" Type="http://schemas.openxmlformats.org/officeDocument/2006/relationships/theme" Target="../theme/theme46.xml"/><Relationship Id="rId2" Type="http://schemas.openxmlformats.org/officeDocument/2006/relationships/slideLayout" Target="../slideLayouts/slideLayout497.xml"/><Relationship Id="rId1" Type="http://schemas.openxmlformats.org/officeDocument/2006/relationships/slideLayout" Target="../slideLayouts/slideLayout496.xml"/><Relationship Id="rId6" Type="http://schemas.openxmlformats.org/officeDocument/2006/relationships/slideLayout" Target="../slideLayouts/slideLayout501.xml"/><Relationship Id="rId11" Type="http://schemas.openxmlformats.org/officeDocument/2006/relationships/slideLayout" Target="../slideLayouts/slideLayout506.xml"/><Relationship Id="rId5" Type="http://schemas.openxmlformats.org/officeDocument/2006/relationships/slideLayout" Target="../slideLayouts/slideLayout500.xml"/><Relationship Id="rId10" Type="http://schemas.openxmlformats.org/officeDocument/2006/relationships/slideLayout" Target="../slideLayouts/slideLayout505.xml"/><Relationship Id="rId4" Type="http://schemas.openxmlformats.org/officeDocument/2006/relationships/slideLayout" Target="../slideLayouts/slideLayout499.xml"/><Relationship Id="rId9" Type="http://schemas.openxmlformats.org/officeDocument/2006/relationships/slideLayout" Target="../slideLayouts/slideLayout504.xml"/></Relationships>
</file>

<file path=ppt/slideMasters/_rels/slideMaster47.xml.rels><?xml version="1.0" encoding="UTF-8" standalone="yes"?>
<Relationships xmlns="http://schemas.openxmlformats.org/package/2006/relationships"><Relationship Id="rId8" Type="http://schemas.openxmlformats.org/officeDocument/2006/relationships/slideLayout" Target="../slideLayouts/slideLayout514.xml"/><Relationship Id="rId13" Type="http://schemas.openxmlformats.org/officeDocument/2006/relationships/image" Target="../media/image1.png"/><Relationship Id="rId3" Type="http://schemas.openxmlformats.org/officeDocument/2006/relationships/slideLayout" Target="../slideLayouts/slideLayout509.xml"/><Relationship Id="rId7" Type="http://schemas.openxmlformats.org/officeDocument/2006/relationships/slideLayout" Target="../slideLayouts/slideLayout513.xml"/><Relationship Id="rId12" Type="http://schemas.openxmlformats.org/officeDocument/2006/relationships/theme" Target="../theme/theme47.xml"/><Relationship Id="rId2" Type="http://schemas.openxmlformats.org/officeDocument/2006/relationships/slideLayout" Target="../slideLayouts/slideLayout508.xml"/><Relationship Id="rId1" Type="http://schemas.openxmlformats.org/officeDocument/2006/relationships/slideLayout" Target="../slideLayouts/slideLayout507.xml"/><Relationship Id="rId6" Type="http://schemas.openxmlformats.org/officeDocument/2006/relationships/slideLayout" Target="../slideLayouts/slideLayout512.xml"/><Relationship Id="rId11" Type="http://schemas.openxmlformats.org/officeDocument/2006/relationships/slideLayout" Target="../slideLayouts/slideLayout517.xml"/><Relationship Id="rId5" Type="http://schemas.openxmlformats.org/officeDocument/2006/relationships/slideLayout" Target="../slideLayouts/slideLayout511.xml"/><Relationship Id="rId10" Type="http://schemas.openxmlformats.org/officeDocument/2006/relationships/slideLayout" Target="../slideLayouts/slideLayout516.xml"/><Relationship Id="rId4" Type="http://schemas.openxmlformats.org/officeDocument/2006/relationships/slideLayout" Target="../slideLayouts/slideLayout510.xml"/><Relationship Id="rId9" Type="http://schemas.openxmlformats.org/officeDocument/2006/relationships/slideLayout" Target="../slideLayouts/slideLayout515.xml"/></Relationships>
</file>

<file path=ppt/slideMasters/_rels/slideMaster48.xml.rels><?xml version="1.0" encoding="UTF-8" standalone="yes"?>
<Relationships xmlns="http://schemas.openxmlformats.org/package/2006/relationships"><Relationship Id="rId8" Type="http://schemas.openxmlformats.org/officeDocument/2006/relationships/slideLayout" Target="../slideLayouts/slideLayout525.xml"/><Relationship Id="rId13" Type="http://schemas.openxmlformats.org/officeDocument/2006/relationships/image" Target="../media/image1.png"/><Relationship Id="rId3" Type="http://schemas.openxmlformats.org/officeDocument/2006/relationships/slideLayout" Target="../slideLayouts/slideLayout520.xml"/><Relationship Id="rId7" Type="http://schemas.openxmlformats.org/officeDocument/2006/relationships/slideLayout" Target="../slideLayouts/slideLayout524.xml"/><Relationship Id="rId12" Type="http://schemas.openxmlformats.org/officeDocument/2006/relationships/theme" Target="../theme/theme48.xml"/><Relationship Id="rId2" Type="http://schemas.openxmlformats.org/officeDocument/2006/relationships/slideLayout" Target="../slideLayouts/slideLayout519.xml"/><Relationship Id="rId1" Type="http://schemas.openxmlformats.org/officeDocument/2006/relationships/slideLayout" Target="../slideLayouts/slideLayout518.xml"/><Relationship Id="rId6" Type="http://schemas.openxmlformats.org/officeDocument/2006/relationships/slideLayout" Target="../slideLayouts/slideLayout523.xml"/><Relationship Id="rId11" Type="http://schemas.openxmlformats.org/officeDocument/2006/relationships/slideLayout" Target="../slideLayouts/slideLayout528.xml"/><Relationship Id="rId5" Type="http://schemas.openxmlformats.org/officeDocument/2006/relationships/slideLayout" Target="../slideLayouts/slideLayout522.xml"/><Relationship Id="rId10" Type="http://schemas.openxmlformats.org/officeDocument/2006/relationships/slideLayout" Target="../slideLayouts/slideLayout527.xml"/><Relationship Id="rId4" Type="http://schemas.openxmlformats.org/officeDocument/2006/relationships/slideLayout" Target="../slideLayouts/slideLayout521.xml"/><Relationship Id="rId9" Type="http://schemas.openxmlformats.org/officeDocument/2006/relationships/slideLayout" Target="../slideLayouts/slideLayout526.xml"/></Relationships>
</file>

<file path=ppt/slideMasters/_rels/slideMaster49.xml.rels><?xml version="1.0" encoding="UTF-8" standalone="yes"?>
<Relationships xmlns="http://schemas.openxmlformats.org/package/2006/relationships"><Relationship Id="rId8" Type="http://schemas.openxmlformats.org/officeDocument/2006/relationships/slideLayout" Target="../slideLayouts/slideLayout536.xml"/><Relationship Id="rId13" Type="http://schemas.openxmlformats.org/officeDocument/2006/relationships/image" Target="../media/image1.png"/><Relationship Id="rId3" Type="http://schemas.openxmlformats.org/officeDocument/2006/relationships/slideLayout" Target="../slideLayouts/slideLayout531.xml"/><Relationship Id="rId7" Type="http://schemas.openxmlformats.org/officeDocument/2006/relationships/slideLayout" Target="../slideLayouts/slideLayout535.xml"/><Relationship Id="rId12" Type="http://schemas.openxmlformats.org/officeDocument/2006/relationships/theme" Target="../theme/theme49.xml"/><Relationship Id="rId2" Type="http://schemas.openxmlformats.org/officeDocument/2006/relationships/slideLayout" Target="../slideLayouts/slideLayout530.xml"/><Relationship Id="rId1" Type="http://schemas.openxmlformats.org/officeDocument/2006/relationships/slideLayout" Target="../slideLayouts/slideLayout529.xml"/><Relationship Id="rId6" Type="http://schemas.openxmlformats.org/officeDocument/2006/relationships/slideLayout" Target="../slideLayouts/slideLayout534.xml"/><Relationship Id="rId11" Type="http://schemas.openxmlformats.org/officeDocument/2006/relationships/slideLayout" Target="../slideLayouts/slideLayout539.xml"/><Relationship Id="rId5" Type="http://schemas.openxmlformats.org/officeDocument/2006/relationships/slideLayout" Target="../slideLayouts/slideLayout533.xml"/><Relationship Id="rId10" Type="http://schemas.openxmlformats.org/officeDocument/2006/relationships/slideLayout" Target="../slideLayouts/slideLayout538.xml"/><Relationship Id="rId4" Type="http://schemas.openxmlformats.org/officeDocument/2006/relationships/slideLayout" Target="../slideLayouts/slideLayout532.xml"/><Relationship Id="rId9" Type="http://schemas.openxmlformats.org/officeDocument/2006/relationships/slideLayout" Target="../slideLayouts/slideLayout53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3.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0.xml.rels><?xml version="1.0" encoding="UTF-8" standalone="yes"?>
<Relationships xmlns="http://schemas.openxmlformats.org/package/2006/relationships"><Relationship Id="rId8" Type="http://schemas.openxmlformats.org/officeDocument/2006/relationships/slideLayout" Target="../slideLayouts/slideLayout547.xml"/><Relationship Id="rId3" Type="http://schemas.openxmlformats.org/officeDocument/2006/relationships/slideLayout" Target="../slideLayouts/slideLayout542.xml"/><Relationship Id="rId7" Type="http://schemas.openxmlformats.org/officeDocument/2006/relationships/slideLayout" Target="../slideLayouts/slideLayout546.xml"/><Relationship Id="rId12" Type="http://schemas.openxmlformats.org/officeDocument/2006/relationships/theme" Target="../theme/theme50.xml"/><Relationship Id="rId2" Type="http://schemas.openxmlformats.org/officeDocument/2006/relationships/slideLayout" Target="../slideLayouts/slideLayout541.xml"/><Relationship Id="rId1" Type="http://schemas.openxmlformats.org/officeDocument/2006/relationships/slideLayout" Target="../slideLayouts/slideLayout540.xml"/><Relationship Id="rId6" Type="http://schemas.openxmlformats.org/officeDocument/2006/relationships/slideLayout" Target="../slideLayouts/slideLayout545.xml"/><Relationship Id="rId11" Type="http://schemas.openxmlformats.org/officeDocument/2006/relationships/slideLayout" Target="../slideLayouts/slideLayout550.xml"/><Relationship Id="rId5" Type="http://schemas.openxmlformats.org/officeDocument/2006/relationships/slideLayout" Target="../slideLayouts/slideLayout544.xml"/><Relationship Id="rId10" Type="http://schemas.openxmlformats.org/officeDocument/2006/relationships/slideLayout" Target="../slideLayouts/slideLayout549.xml"/><Relationship Id="rId4" Type="http://schemas.openxmlformats.org/officeDocument/2006/relationships/slideLayout" Target="../slideLayouts/slideLayout543.xml"/><Relationship Id="rId9" Type="http://schemas.openxmlformats.org/officeDocument/2006/relationships/slideLayout" Target="../slideLayouts/slideLayout548.xml"/></Relationships>
</file>

<file path=ppt/slideMasters/_rels/slideMaster51.xml.rels><?xml version="1.0" encoding="UTF-8" standalone="yes"?>
<Relationships xmlns="http://schemas.openxmlformats.org/package/2006/relationships"><Relationship Id="rId8" Type="http://schemas.openxmlformats.org/officeDocument/2006/relationships/slideLayout" Target="../slideLayouts/slideLayout558.xml"/><Relationship Id="rId13" Type="http://schemas.openxmlformats.org/officeDocument/2006/relationships/image" Target="../media/image10.jpeg"/><Relationship Id="rId3" Type="http://schemas.openxmlformats.org/officeDocument/2006/relationships/slideLayout" Target="../slideLayouts/slideLayout553.xml"/><Relationship Id="rId7" Type="http://schemas.openxmlformats.org/officeDocument/2006/relationships/slideLayout" Target="../slideLayouts/slideLayout557.xml"/><Relationship Id="rId12" Type="http://schemas.openxmlformats.org/officeDocument/2006/relationships/theme" Target="../theme/theme51.xml"/><Relationship Id="rId2" Type="http://schemas.openxmlformats.org/officeDocument/2006/relationships/slideLayout" Target="../slideLayouts/slideLayout552.xml"/><Relationship Id="rId1" Type="http://schemas.openxmlformats.org/officeDocument/2006/relationships/slideLayout" Target="../slideLayouts/slideLayout551.xml"/><Relationship Id="rId6" Type="http://schemas.openxmlformats.org/officeDocument/2006/relationships/slideLayout" Target="../slideLayouts/slideLayout556.xml"/><Relationship Id="rId11" Type="http://schemas.openxmlformats.org/officeDocument/2006/relationships/slideLayout" Target="../slideLayouts/slideLayout561.xml"/><Relationship Id="rId5" Type="http://schemas.openxmlformats.org/officeDocument/2006/relationships/slideLayout" Target="../slideLayouts/slideLayout555.xml"/><Relationship Id="rId10" Type="http://schemas.openxmlformats.org/officeDocument/2006/relationships/slideLayout" Target="../slideLayouts/slideLayout560.xml"/><Relationship Id="rId4" Type="http://schemas.openxmlformats.org/officeDocument/2006/relationships/slideLayout" Target="../slideLayouts/slideLayout554.xml"/><Relationship Id="rId9" Type="http://schemas.openxmlformats.org/officeDocument/2006/relationships/slideLayout" Target="../slideLayouts/slideLayout559.xml"/></Relationships>
</file>

<file path=ppt/slideMasters/_rels/slideMaster52.xml.rels><?xml version="1.0" encoding="UTF-8" standalone="yes"?>
<Relationships xmlns="http://schemas.openxmlformats.org/package/2006/relationships"><Relationship Id="rId8" Type="http://schemas.openxmlformats.org/officeDocument/2006/relationships/slideLayout" Target="../slideLayouts/slideLayout569.xml"/><Relationship Id="rId3" Type="http://schemas.openxmlformats.org/officeDocument/2006/relationships/slideLayout" Target="../slideLayouts/slideLayout564.xml"/><Relationship Id="rId7" Type="http://schemas.openxmlformats.org/officeDocument/2006/relationships/slideLayout" Target="../slideLayouts/slideLayout568.xml"/><Relationship Id="rId12" Type="http://schemas.openxmlformats.org/officeDocument/2006/relationships/theme" Target="../theme/theme52.xml"/><Relationship Id="rId2" Type="http://schemas.openxmlformats.org/officeDocument/2006/relationships/slideLayout" Target="../slideLayouts/slideLayout563.xml"/><Relationship Id="rId1" Type="http://schemas.openxmlformats.org/officeDocument/2006/relationships/slideLayout" Target="../slideLayouts/slideLayout562.xml"/><Relationship Id="rId6" Type="http://schemas.openxmlformats.org/officeDocument/2006/relationships/slideLayout" Target="../slideLayouts/slideLayout567.xml"/><Relationship Id="rId11" Type="http://schemas.openxmlformats.org/officeDocument/2006/relationships/slideLayout" Target="../slideLayouts/slideLayout572.xml"/><Relationship Id="rId5" Type="http://schemas.openxmlformats.org/officeDocument/2006/relationships/slideLayout" Target="../slideLayouts/slideLayout566.xml"/><Relationship Id="rId10" Type="http://schemas.openxmlformats.org/officeDocument/2006/relationships/slideLayout" Target="../slideLayouts/slideLayout571.xml"/><Relationship Id="rId4" Type="http://schemas.openxmlformats.org/officeDocument/2006/relationships/slideLayout" Target="../slideLayouts/slideLayout565.xml"/><Relationship Id="rId9" Type="http://schemas.openxmlformats.org/officeDocument/2006/relationships/slideLayout" Target="../slideLayouts/slideLayout570.xml"/></Relationships>
</file>

<file path=ppt/slideMasters/_rels/slideMaster53.xml.rels><?xml version="1.0" encoding="UTF-8" standalone="yes"?>
<Relationships xmlns="http://schemas.openxmlformats.org/package/2006/relationships"><Relationship Id="rId8" Type="http://schemas.openxmlformats.org/officeDocument/2006/relationships/slideLayout" Target="../slideLayouts/slideLayout580.xml"/><Relationship Id="rId3" Type="http://schemas.openxmlformats.org/officeDocument/2006/relationships/slideLayout" Target="../slideLayouts/slideLayout575.xml"/><Relationship Id="rId7" Type="http://schemas.openxmlformats.org/officeDocument/2006/relationships/slideLayout" Target="../slideLayouts/slideLayout579.xml"/><Relationship Id="rId12" Type="http://schemas.openxmlformats.org/officeDocument/2006/relationships/theme" Target="../theme/theme53.xml"/><Relationship Id="rId2" Type="http://schemas.openxmlformats.org/officeDocument/2006/relationships/slideLayout" Target="../slideLayouts/slideLayout574.xml"/><Relationship Id="rId1" Type="http://schemas.openxmlformats.org/officeDocument/2006/relationships/slideLayout" Target="../slideLayouts/slideLayout573.xml"/><Relationship Id="rId6" Type="http://schemas.openxmlformats.org/officeDocument/2006/relationships/slideLayout" Target="../slideLayouts/slideLayout578.xml"/><Relationship Id="rId11" Type="http://schemas.openxmlformats.org/officeDocument/2006/relationships/slideLayout" Target="../slideLayouts/slideLayout583.xml"/><Relationship Id="rId5" Type="http://schemas.openxmlformats.org/officeDocument/2006/relationships/slideLayout" Target="../slideLayouts/slideLayout577.xml"/><Relationship Id="rId10" Type="http://schemas.openxmlformats.org/officeDocument/2006/relationships/slideLayout" Target="../slideLayouts/slideLayout582.xml"/><Relationship Id="rId4" Type="http://schemas.openxmlformats.org/officeDocument/2006/relationships/slideLayout" Target="../slideLayouts/slideLayout576.xml"/><Relationship Id="rId9" Type="http://schemas.openxmlformats.org/officeDocument/2006/relationships/slideLayout" Target="../slideLayouts/slideLayout581.xml"/></Relationships>
</file>

<file path=ppt/slideMasters/_rels/slideMaster54.xml.rels><?xml version="1.0" encoding="UTF-8" standalone="yes"?>
<Relationships xmlns="http://schemas.openxmlformats.org/package/2006/relationships"><Relationship Id="rId8" Type="http://schemas.openxmlformats.org/officeDocument/2006/relationships/slideLayout" Target="../slideLayouts/slideLayout591.xml"/><Relationship Id="rId3" Type="http://schemas.openxmlformats.org/officeDocument/2006/relationships/slideLayout" Target="../slideLayouts/slideLayout586.xml"/><Relationship Id="rId7" Type="http://schemas.openxmlformats.org/officeDocument/2006/relationships/slideLayout" Target="../slideLayouts/slideLayout590.xml"/><Relationship Id="rId12" Type="http://schemas.openxmlformats.org/officeDocument/2006/relationships/theme" Target="../theme/theme54.xml"/><Relationship Id="rId2" Type="http://schemas.openxmlformats.org/officeDocument/2006/relationships/slideLayout" Target="../slideLayouts/slideLayout585.xml"/><Relationship Id="rId1" Type="http://schemas.openxmlformats.org/officeDocument/2006/relationships/slideLayout" Target="../slideLayouts/slideLayout584.xml"/><Relationship Id="rId6" Type="http://schemas.openxmlformats.org/officeDocument/2006/relationships/slideLayout" Target="../slideLayouts/slideLayout589.xml"/><Relationship Id="rId11" Type="http://schemas.openxmlformats.org/officeDocument/2006/relationships/slideLayout" Target="../slideLayouts/slideLayout594.xml"/><Relationship Id="rId5" Type="http://schemas.openxmlformats.org/officeDocument/2006/relationships/slideLayout" Target="../slideLayouts/slideLayout588.xml"/><Relationship Id="rId10" Type="http://schemas.openxmlformats.org/officeDocument/2006/relationships/slideLayout" Target="../slideLayouts/slideLayout593.xml"/><Relationship Id="rId4" Type="http://schemas.openxmlformats.org/officeDocument/2006/relationships/slideLayout" Target="../slideLayouts/slideLayout587.xml"/><Relationship Id="rId9" Type="http://schemas.openxmlformats.org/officeDocument/2006/relationships/slideLayout" Target="../slideLayouts/slideLayout592.xml"/></Relationships>
</file>

<file path=ppt/slideMasters/_rels/slideMaster55.xml.rels><?xml version="1.0" encoding="UTF-8" standalone="yes"?>
<Relationships xmlns="http://schemas.openxmlformats.org/package/2006/relationships"><Relationship Id="rId8" Type="http://schemas.openxmlformats.org/officeDocument/2006/relationships/slideLayout" Target="../slideLayouts/slideLayout602.xml"/><Relationship Id="rId3" Type="http://schemas.openxmlformats.org/officeDocument/2006/relationships/slideLayout" Target="../slideLayouts/slideLayout597.xml"/><Relationship Id="rId7" Type="http://schemas.openxmlformats.org/officeDocument/2006/relationships/slideLayout" Target="../slideLayouts/slideLayout601.xml"/><Relationship Id="rId12" Type="http://schemas.openxmlformats.org/officeDocument/2006/relationships/theme" Target="../theme/theme55.xml"/><Relationship Id="rId2" Type="http://schemas.openxmlformats.org/officeDocument/2006/relationships/slideLayout" Target="../slideLayouts/slideLayout596.xml"/><Relationship Id="rId1" Type="http://schemas.openxmlformats.org/officeDocument/2006/relationships/slideLayout" Target="../slideLayouts/slideLayout595.xml"/><Relationship Id="rId6" Type="http://schemas.openxmlformats.org/officeDocument/2006/relationships/slideLayout" Target="../slideLayouts/slideLayout600.xml"/><Relationship Id="rId11" Type="http://schemas.openxmlformats.org/officeDocument/2006/relationships/slideLayout" Target="../slideLayouts/slideLayout605.xml"/><Relationship Id="rId5" Type="http://schemas.openxmlformats.org/officeDocument/2006/relationships/slideLayout" Target="../slideLayouts/slideLayout599.xml"/><Relationship Id="rId10" Type="http://schemas.openxmlformats.org/officeDocument/2006/relationships/slideLayout" Target="../slideLayouts/slideLayout604.xml"/><Relationship Id="rId4" Type="http://schemas.openxmlformats.org/officeDocument/2006/relationships/slideLayout" Target="../slideLayouts/slideLayout598.xml"/><Relationship Id="rId9" Type="http://schemas.openxmlformats.org/officeDocument/2006/relationships/slideLayout" Target="../slideLayouts/slideLayout603.xml"/></Relationships>
</file>

<file path=ppt/slideMasters/_rels/slideMaster56.xml.rels><?xml version="1.0" encoding="UTF-8" standalone="yes"?>
<Relationships xmlns="http://schemas.openxmlformats.org/package/2006/relationships"><Relationship Id="rId8" Type="http://schemas.openxmlformats.org/officeDocument/2006/relationships/slideLayout" Target="../slideLayouts/slideLayout613.xml"/><Relationship Id="rId3" Type="http://schemas.openxmlformats.org/officeDocument/2006/relationships/slideLayout" Target="../slideLayouts/slideLayout608.xml"/><Relationship Id="rId7" Type="http://schemas.openxmlformats.org/officeDocument/2006/relationships/slideLayout" Target="../slideLayouts/slideLayout612.xml"/><Relationship Id="rId12" Type="http://schemas.openxmlformats.org/officeDocument/2006/relationships/theme" Target="../theme/theme56.xml"/><Relationship Id="rId2" Type="http://schemas.openxmlformats.org/officeDocument/2006/relationships/slideLayout" Target="../slideLayouts/slideLayout607.xml"/><Relationship Id="rId1" Type="http://schemas.openxmlformats.org/officeDocument/2006/relationships/slideLayout" Target="../slideLayouts/slideLayout606.xml"/><Relationship Id="rId6" Type="http://schemas.openxmlformats.org/officeDocument/2006/relationships/slideLayout" Target="../slideLayouts/slideLayout611.xml"/><Relationship Id="rId11" Type="http://schemas.openxmlformats.org/officeDocument/2006/relationships/slideLayout" Target="../slideLayouts/slideLayout616.xml"/><Relationship Id="rId5" Type="http://schemas.openxmlformats.org/officeDocument/2006/relationships/slideLayout" Target="../slideLayouts/slideLayout610.xml"/><Relationship Id="rId10" Type="http://schemas.openxmlformats.org/officeDocument/2006/relationships/slideLayout" Target="../slideLayouts/slideLayout615.xml"/><Relationship Id="rId4" Type="http://schemas.openxmlformats.org/officeDocument/2006/relationships/slideLayout" Target="../slideLayouts/slideLayout609.xml"/><Relationship Id="rId9" Type="http://schemas.openxmlformats.org/officeDocument/2006/relationships/slideLayout" Target="../slideLayouts/slideLayout614.xml"/></Relationships>
</file>

<file path=ppt/slideMasters/_rels/slideMaster57.xml.rels><?xml version="1.0" encoding="UTF-8" standalone="yes"?>
<Relationships xmlns="http://schemas.openxmlformats.org/package/2006/relationships"><Relationship Id="rId8" Type="http://schemas.openxmlformats.org/officeDocument/2006/relationships/slideLayout" Target="../slideLayouts/slideLayout624.xml"/><Relationship Id="rId3" Type="http://schemas.openxmlformats.org/officeDocument/2006/relationships/slideLayout" Target="../slideLayouts/slideLayout619.xml"/><Relationship Id="rId7" Type="http://schemas.openxmlformats.org/officeDocument/2006/relationships/slideLayout" Target="../slideLayouts/slideLayout623.xml"/><Relationship Id="rId12" Type="http://schemas.openxmlformats.org/officeDocument/2006/relationships/theme" Target="../theme/theme57.xml"/><Relationship Id="rId2" Type="http://schemas.openxmlformats.org/officeDocument/2006/relationships/slideLayout" Target="../slideLayouts/slideLayout618.xml"/><Relationship Id="rId1" Type="http://schemas.openxmlformats.org/officeDocument/2006/relationships/slideLayout" Target="../slideLayouts/slideLayout617.xml"/><Relationship Id="rId6" Type="http://schemas.openxmlformats.org/officeDocument/2006/relationships/slideLayout" Target="../slideLayouts/slideLayout622.xml"/><Relationship Id="rId11" Type="http://schemas.openxmlformats.org/officeDocument/2006/relationships/slideLayout" Target="../slideLayouts/slideLayout627.xml"/><Relationship Id="rId5" Type="http://schemas.openxmlformats.org/officeDocument/2006/relationships/slideLayout" Target="../slideLayouts/slideLayout621.xml"/><Relationship Id="rId10" Type="http://schemas.openxmlformats.org/officeDocument/2006/relationships/slideLayout" Target="../slideLayouts/slideLayout626.xml"/><Relationship Id="rId4" Type="http://schemas.openxmlformats.org/officeDocument/2006/relationships/slideLayout" Target="../slideLayouts/slideLayout620.xml"/><Relationship Id="rId9" Type="http://schemas.openxmlformats.org/officeDocument/2006/relationships/slideLayout" Target="../slideLayouts/slideLayout625.xml"/></Relationships>
</file>

<file path=ppt/slideMasters/_rels/slideMaster58.xml.rels><?xml version="1.0" encoding="UTF-8" standalone="yes"?>
<Relationships xmlns="http://schemas.openxmlformats.org/package/2006/relationships"><Relationship Id="rId8" Type="http://schemas.openxmlformats.org/officeDocument/2006/relationships/slideLayout" Target="../slideLayouts/slideLayout635.xml"/><Relationship Id="rId3" Type="http://schemas.openxmlformats.org/officeDocument/2006/relationships/slideLayout" Target="../slideLayouts/slideLayout630.xml"/><Relationship Id="rId7" Type="http://schemas.openxmlformats.org/officeDocument/2006/relationships/slideLayout" Target="../slideLayouts/slideLayout634.xml"/><Relationship Id="rId12" Type="http://schemas.openxmlformats.org/officeDocument/2006/relationships/theme" Target="../theme/theme58.xml"/><Relationship Id="rId2" Type="http://schemas.openxmlformats.org/officeDocument/2006/relationships/slideLayout" Target="../slideLayouts/slideLayout629.xml"/><Relationship Id="rId1" Type="http://schemas.openxmlformats.org/officeDocument/2006/relationships/slideLayout" Target="../slideLayouts/slideLayout628.xml"/><Relationship Id="rId6" Type="http://schemas.openxmlformats.org/officeDocument/2006/relationships/slideLayout" Target="../slideLayouts/slideLayout633.xml"/><Relationship Id="rId11" Type="http://schemas.openxmlformats.org/officeDocument/2006/relationships/slideLayout" Target="../slideLayouts/slideLayout638.xml"/><Relationship Id="rId5" Type="http://schemas.openxmlformats.org/officeDocument/2006/relationships/slideLayout" Target="../slideLayouts/slideLayout632.xml"/><Relationship Id="rId10" Type="http://schemas.openxmlformats.org/officeDocument/2006/relationships/slideLayout" Target="../slideLayouts/slideLayout637.xml"/><Relationship Id="rId4" Type="http://schemas.openxmlformats.org/officeDocument/2006/relationships/slideLayout" Target="../slideLayouts/slideLayout631.xml"/><Relationship Id="rId9" Type="http://schemas.openxmlformats.org/officeDocument/2006/relationships/slideLayout" Target="../slideLayouts/slideLayout636.xml"/></Relationships>
</file>

<file path=ppt/slideMasters/_rels/slideMaster59.xml.rels><?xml version="1.0" encoding="UTF-8" standalone="yes"?>
<Relationships xmlns="http://schemas.openxmlformats.org/package/2006/relationships"><Relationship Id="rId8" Type="http://schemas.openxmlformats.org/officeDocument/2006/relationships/slideLayout" Target="../slideLayouts/slideLayout646.xml"/><Relationship Id="rId3" Type="http://schemas.openxmlformats.org/officeDocument/2006/relationships/slideLayout" Target="../slideLayouts/slideLayout641.xml"/><Relationship Id="rId7" Type="http://schemas.openxmlformats.org/officeDocument/2006/relationships/slideLayout" Target="../slideLayouts/slideLayout645.xml"/><Relationship Id="rId12" Type="http://schemas.openxmlformats.org/officeDocument/2006/relationships/theme" Target="../theme/theme59.xml"/><Relationship Id="rId2" Type="http://schemas.openxmlformats.org/officeDocument/2006/relationships/slideLayout" Target="../slideLayouts/slideLayout640.xml"/><Relationship Id="rId1" Type="http://schemas.openxmlformats.org/officeDocument/2006/relationships/slideLayout" Target="../slideLayouts/slideLayout639.xml"/><Relationship Id="rId6" Type="http://schemas.openxmlformats.org/officeDocument/2006/relationships/slideLayout" Target="../slideLayouts/slideLayout644.xml"/><Relationship Id="rId11" Type="http://schemas.openxmlformats.org/officeDocument/2006/relationships/slideLayout" Target="../slideLayouts/slideLayout649.xml"/><Relationship Id="rId5" Type="http://schemas.openxmlformats.org/officeDocument/2006/relationships/slideLayout" Target="../slideLayouts/slideLayout643.xml"/><Relationship Id="rId10" Type="http://schemas.openxmlformats.org/officeDocument/2006/relationships/slideLayout" Target="../slideLayouts/slideLayout648.xml"/><Relationship Id="rId4" Type="http://schemas.openxmlformats.org/officeDocument/2006/relationships/slideLayout" Target="../slideLayouts/slideLayout642.xml"/><Relationship Id="rId9" Type="http://schemas.openxmlformats.org/officeDocument/2006/relationships/slideLayout" Target="../slideLayouts/slideLayout64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3.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60.xml.rels><?xml version="1.0" encoding="UTF-8" standalone="yes"?>
<Relationships xmlns="http://schemas.openxmlformats.org/package/2006/relationships"><Relationship Id="rId8" Type="http://schemas.openxmlformats.org/officeDocument/2006/relationships/slideLayout" Target="../slideLayouts/slideLayout657.xml"/><Relationship Id="rId3" Type="http://schemas.openxmlformats.org/officeDocument/2006/relationships/slideLayout" Target="../slideLayouts/slideLayout652.xml"/><Relationship Id="rId7" Type="http://schemas.openxmlformats.org/officeDocument/2006/relationships/slideLayout" Target="../slideLayouts/slideLayout656.xml"/><Relationship Id="rId12" Type="http://schemas.openxmlformats.org/officeDocument/2006/relationships/theme" Target="../theme/theme60.xml"/><Relationship Id="rId2" Type="http://schemas.openxmlformats.org/officeDocument/2006/relationships/slideLayout" Target="../slideLayouts/slideLayout651.xml"/><Relationship Id="rId1" Type="http://schemas.openxmlformats.org/officeDocument/2006/relationships/slideLayout" Target="../slideLayouts/slideLayout650.xml"/><Relationship Id="rId6" Type="http://schemas.openxmlformats.org/officeDocument/2006/relationships/slideLayout" Target="../slideLayouts/slideLayout655.xml"/><Relationship Id="rId11" Type="http://schemas.openxmlformats.org/officeDocument/2006/relationships/slideLayout" Target="../slideLayouts/slideLayout660.xml"/><Relationship Id="rId5" Type="http://schemas.openxmlformats.org/officeDocument/2006/relationships/slideLayout" Target="../slideLayouts/slideLayout654.xml"/><Relationship Id="rId10" Type="http://schemas.openxmlformats.org/officeDocument/2006/relationships/slideLayout" Target="../slideLayouts/slideLayout659.xml"/><Relationship Id="rId4" Type="http://schemas.openxmlformats.org/officeDocument/2006/relationships/slideLayout" Target="../slideLayouts/slideLayout653.xml"/><Relationship Id="rId9" Type="http://schemas.openxmlformats.org/officeDocument/2006/relationships/slideLayout" Target="../slideLayouts/slideLayout658.xml"/></Relationships>
</file>

<file path=ppt/slideMasters/_rels/slideMaster61.xml.rels><?xml version="1.0" encoding="UTF-8" standalone="yes"?>
<Relationships xmlns="http://schemas.openxmlformats.org/package/2006/relationships"><Relationship Id="rId8" Type="http://schemas.openxmlformats.org/officeDocument/2006/relationships/slideLayout" Target="../slideLayouts/slideLayout668.xml"/><Relationship Id="rId3" Type="http://schemas.openxmlformats.org/officeDocument/2006/relationships/slideLayout" Target="../slideLayouts/slideLayout663.xml"/><Relationship Id="rId7" Type="http://schemas.openxmlformats.org/officeDocument/2006/relationships/slideLayout" Target="../slideLayouts/slideLayout667.xml"/><Relationship Id="rId12" Type="http://schemas.openxmlformats.org/officeDocument/2006/relationships/theme" Target="../theme/theme61.xml"/><Relationship Id="rId2" Type="http://schemas.openxmlformats.org/officeDocument/2006/relationships/slideLayout" Target="../slideLayouts/slideLayout662.xml"/><Relationship Id="rId1" Type="http://schemas.openxmlformats.org/officeDocument/2006/relationships/slideLayout" Target="../slideLayouts/slideLayout661.xml"/><Relationship Id="rId6" Type="http://schemas.openxmlformats.org/officeDocument/2006/relationships/slideLayout" Target="../slideLayouts/slideLayout666.xml"/><Relationship Id="rId11" Type="http://schemas.openxmlformats.org/officeDocument/2006/relationships/slideLayout" Target="../slideLayouts/slideLayout671.xml"/><Relationship Id="rId5" Type="http://schemas.openxmlformats.org/officeDocument/2006/relationships/slideLayout" Target="../slideLayouts/slideLayout665.xml"/><Relationship Id="rId10" Type="http://schemas.openxmlformats.org/officeDocument/2006/relationships/slideLayout" Target="../slideLayouts/slideLayout670.xml"/><Relationship Id="rId4" Type="http://schemas.openxmlformats.org/officeDocument/2006/relationships/slideLayout" Target="../slideLayouts/slideLayout664.xml"/><Relationship Id="rId9" Type="http://schemas.openxmlformats.org/officeDocument/2006/relationships/slideLayout" Target="../slideLayouts/slideLayout669.xml"/></Relationships>
</file>

<file path=ppt/slideMasters/_rels/slideMaster62.xml.rels><?xml version="1.0" encoding="UTF-8" standalone="yes"?>
<Relationships xmlns="http://schemas.openxmlformats.org/package/2006/relationships"><Relationship Id="rId8" Type="http://schemas.openxmlformats.org/officeDocument/2006/relationships/slideLayout" Target="../slideLayouts/slideLayout679.xml"/><Relationship Id="rId3" Type="http://schemas.openxmlformats.org/officeDocument/2006/relationships/slideLayout" Target="../slideLayouts/slideLayout674.xml"/><Relationship Id="rId7" Type="http://schemas.openxmlformats.org/officeDocument/2006/relationships/slideLayout" Target="../slideLayouts/slideLayout678.xml"/><Relationship Id="rId12" Type="http://schemas.openxmlformats.org/officeDocument/2006/relationships/theme" Target="../theme/theme62.xml"/><Relationship Id="rId2" Type="http://schemas.openxmlformats.org/officeDocument/2006/relationships/slideLayout" Target="../slideLayouts/slideLayout673.xml"/><Relationship Id="rId1" Type="http://schemas.openxmlformats.org/officeDocument/2006/relationships/slideLayout" Target="../slideLayouts/slideLayout672.xml"/><Relationship Id="rId6" Type="http://schemas.openxmlformats.org/officeDocument/2006/relationships/slideLayout" Target="../slideLayouts/slideLayout677.xml"/><Relationship Id="rId11" Type="http://schemas.openxmlformats.org/officeDocument/2006/relationships/slideLayout" Target="../slideLayouts/slideLayout682.xml"/><Relationship Id="rId5" Type="http://schemas.openxmlformats.org/officeDocument/2006/relationships/slideLayout" Target="../slideLayouts/slideLayout676.xml"/><Relationship Id="rId10" Type="http://schemas.openxmlformats.org/officeDocument/2006/relationships/slideLayout" Target="../slideLayouts/slideLayout681.xml"/><Relationship Id="rId4" Type="http://schemas.openxmlformats.org/officeDocument/2006/relationships/slideLayout" Target="../slideLayouts/slideLayout675.xml"/><Relationship Id="rId9" Type="http://schemas.openxmlformats.org/officeDocument/2006/relationships/slideLayout" Target="../slideLayouts/slideLayout680.xml"/></Relationships>
</file>

<file path=ppt/slideMasters/_rels/slideMaster63.xml.rels><?xml version="1.0" encoding="UTF-8" standalone="yes"?>
<Relationships xmlns="http://schemas.openxmlformats.org/package/2006/relationships"><Relationship Id="rId8" Type="http://schemas.openxmlformats.org/officeDocument/2006/relationships/slideLayout" Target="../slideLayouts/slideLayout690.xml"/><Relationship Id="rId3" Type="http://schemas.openxmlformats.org/officeDocument/2006/relationships/slideLayout" Target="../slideLayouts/slideLayout685.xml"/><Relationship Id="rId7" Type="http://schemas.openxmlformats.org/officeDocument/2006/relationships/slideLayout" Target="../slideLayouts/slideLayout689.xml"/><Relationship Id="rId12" Type="http://schemas.openxmlformats.org/officeDocument/2006/relationships/theme" Target="../theme/theme63.xml"/><Relationship Id="rId2" Type="http://schemas.openxmlformats.org/officeDocument/2006/relationships/slideLayout" Target="../slideLayouts/slideLayout684.xml"/><Relationship Id="rId1" Type="http://schemas.openxmlformats.org/officeDocument/2006/relationships/slideLayout" Target="../slideLayouts/slideLayout683.xml"/><Relationship Id="rId6" Type="http://schemas.openxmlformats.org/officeDocument/2006/relationships/slideLayout" Target="../slideLayouts/slideLayout688.xml"/><Relationship Id="rId11" Type="http://schemas.openxmlformats.org/officeDocument/2006/relationships/slideLayout" Target="../slideLayouts/slideLayout693.xml"/><Relationship Id="rId5" Type="http://schemas.openxmlformats.org/officeDocument/2006/relationships/slideLayout" Target="../slideLayouts/slideLayout687.xml"/><Relationship Id="rId10" Type="http://schemas.openxmlformats.org/officeDocument/2006/relationships/slideLayout" Target="../slideLayouts/slideLayout692.xml"/><Relationship Id="rId4" Type="http://schemas.openxmlformats.org/officeDocument/2006/relationships/slideLayout" Target="../slideLayouts/slideLayout686.xml"/><Relationship Id="rId9" Type="http://schemas.openxmlformats.org/officeDocument/2006/relationships/slideLayout" Target="../slideLayouts/slideLayout691.xml"/></Relationships>
</file>

<file path=ppt/slideMasters/_rels/slideMaster64.xml.rels><?xml version="1.0" encoding="UTF-8" standalone="yes"?>
<Relationships xmlns="http://schemas.openxmlformats.org/package/2006/relationships"><Relationship Id="rId8" Type="http://schemas.openxmlformats.org/officeDocument/2006/relationships/slideLayout" Target="../slideLayouts/slideLayout701.xml"/><Relationship Id="rId3" Type="http://schemas.openxmlformats.org/officeDocument/2006/relationships/slideLayout" Target="../slideLayouts/slideLayout696.xml"/><Relationship Id="rId7" Type="http://schemas.openxmlformats.org/officeDocument/2006/relationships/slideLayout" Target="../slideLayouts/slideLayout700.xml"/><Relationship Id="rId12" Type="http://schemas.openxmlformats.org/officeDocument/2006/relationships/theme" Target="../theme/theme64.xml"/><Relationship Id="rId2" Type="http://schemas.openxmlformats.org/officeDocument/2006/relationships/slideLayout" Target="../slideLayouts/slideLayout695.xml"/><Relationship Id="rId1" Type="http://schemas.openxmlformats.org/officeDocument/2006/relationships/slideLayout" Target="../slideLayouts/slideLayout694.xml"/><Relationship Id="rId6" Type="http://schemas.openxmlformats.org/officeDocument/2006/relationships/slideLayout" Target="../slideLayouts/slideLayout699.xml"/><Relationship Id="rId11" Type="http://schemas.openxmlformats.org/officeDocument/2006/relationships/slideLayout" Target="../slideLayouts/slideLayout704.xml"/><Relationship Id="rId5" Type="http://schemas.openxmlformats.org/officeDocument/2006/relationships/slideLayout" Target="../slideLayouts/slideLayout698.xml"/><Relationship Id="rId10" Type="http://schemas.openxmlformats.org/officeDocument/2006/relationships/slideLayout" Target="../slideLayouts/slideLayout703.xml"/><Relationship Id="rId4" Type="http://schemas.openxmlformats.org/officeDocument/2006/relationships/slideLayout" Target="../slideLayouts/slideLayout697.xml"/><Relationship Id="rId9" Type="http://schemas.openxmlformats.org/officeDocument/2006/relationships/slideLayout" Target="../slideLayouts/slideLayout702.xml"/></Relationships>
</file>

<file path=ppt/slideMasters/_rels/slideMaster65.xml.rels><?xml version="1.0" encoding="UTF-8" standalone="yes"?>
<Relationships xmlns="http://schemas.openxmlformats.org/package/2006/relationships"><Relationship Id="rId8" Type="http://schemas.openxmlformats.org/officeDocument/2006/relationships/slideLayout" Target="../slideLayouts/slideLayout712.xml"/><Relationship Id="rId3" Type="http://schemas.openxmlformats.org/officeDocument/2006/relationships/slideLayout" Target="../slideLayouts/slideLayout707.xml"/><Relationship Id="rId7" Type="http://schemas.openxmlformats.org/officeDocument/2006/relationships/slideLayout" Target="../slideLayouts/slideLayout711.xml"/><Relationship Id="rId12" Type="http://schemas.openxmlformats.org/officeDocument/2006/relationships/theme" Target="../theme/theme65.xml"/><Relationship Id="rId2" Type="http://schemas.openxmlformats.org/officeDocument/2006/relationships/slideLayout" Target="../slideLayouts/slideLayout706.xml"/><Relationship Id="rId1" Type="http://schemas.openxmlformats.org/officeDocument/2006/relationships/slideLayout" Target="../slideLayouts/slideLayout705.xml"/><Relationship Id="rId6" Type="http://schemas.openxmlformats.org/officeDocument/2006/relationships/slideLayout" Target="../slideLayouts/slideLayout710.xml"/><Relationship Id="rId11" Type="http://schemas.openxmlformats.org/officeDocument/2006/relationships/slideLayout" Target="../slideLayouts/slideLayout715.xml"/><Relationship Id="rId5" Type="http://schemas.openxmlformats.org/officeDocument/2006/relationships/slideLayout" Target="../slideLayouts/slideLayout709.xml"/><Relationship Id="rId10" Type="http://schemas.openxmlformats.org/officeDocument/2006/relationships/slideLayout" Target="../slideLayouts/slideLayout714.xml"/><Relationship Id="rId4" Type="http://schemas.openxmlformats.org/officeDocument/2006/relationships/slideLayout" Target="../slideLayouts/slideLayout708.xml"/><Relationship Id="rId9" Type="http://schemas.openxmlformats.org/officeDocument/2006/relationships/slideLayout" Target="../slideLayouts/slideLayout713.xml"/></Relationships>
</file>

<file path=ppt/slideMasters/_rels/slideMaster66.xml.rels><?xml version="1.0" encoding="UTF-8" standalone="yes"?>
<Relationships xmlns="http://schemas.openxmlformats.org/package/2006/relationships"><Relationship Id="rId8" Type="http://schemas.openxmlformats.org/officeDocument/2006/relationships/slideLayout" Target="../slideLayouts/slideLayout723.xml"/><Relationship Id="rId3" Type="http://schemas.openxmlformats.org/officeDocument/2006/relationships/slideLayout" Target="../slideLayouts/slideLayout718.xml"/><Relationship Id="rId7" Type="http://schemas.openxmlformats.org/officeDocument/2006/relationships/slideLayout" Target="../slideLayouts/slideLayout722.xml"/><Relationship Id="rId12" Type="http://schemas.openxmlformats.org/officeDocument/2006/relationships/theme" Target="../theme/theme66.xml"/><Relationship Id="rId2" Type="http://schemas.openxmlformats.org/officeDocument/2006/relationships/slideLayout" Target="../slideLayouts/slideLayout717.xml"/><Relationship Id="rId1" Type="http://schemas.openxmlformats.org/officeDocument/2006/relationships/slideLayout" Target="../slideLayouts/slideLayout716.xml"/><Relationship Id="rId6" Type="http://schemas.openxmlformats.org/officeDocument/2006/relationships/slideLayout" Target="../slideLayouts/slideLayout721.xml"/><Relationship Id="rId11" Type="http://schemas.openxmlformats.org/officeDocument/2006/relationships/slideLayout" Target="../slideLayouts/slideLayout726.xml"/><Relationship Id="rId5" Type="http://schemas.openxmlformats.org/officeDocument/2006/relationships/slideLayout" Target="../slideLayouts/slideLayout720.xml"/><Relationship Id="rId10" Type="http://schemas.openxmlformats.org/officeDocument/2006/relationships/slideLayout" Target="../slideLayouts/slideLayout725.xml"/><Relationship Id="rId4" Type="http://schemas.openxmlformats.org/officeDocument/2006/relationships/slideLayout" Target="../slideLayouts/slideLayout719.xml"/><Relationship Id="rId9" Type="http://schemas.openxmlformats.org/officeDocument/2006/relationships/slideLayout" Target="../slideLayouts/slideLayout724.xml"/></Relationships>
</file>

<file path=ppt/slideMasters/_rels/slideMaster67.xml.rels><?xml version="1.0" encoding="UTF-8" standalone="yes"?>
<Relationships xmlns="http://schemas.openxmlformats.org/package/2006/relationships"><Relationship Id="rId8" Type="http://schemas.openxmlformats.org/officeDocument/2006/relationships/slideLayout" Target="../slideLayouts/slideLayout734.xml"/><Relationship Id="rId3" Type="http://schemas.openxmlformats.org/officeDocument/2006/relationships/slideLayout" Target="../slideLayouts/slideLayout729.xml"/><Relationship Id="rId7" Type="http://schemas.openxmlformats.org/officeDocument/2006/relationships/slideLayout" Target="../slideLayouts/slideLayout733.xml"/><Relationship Id="rId12" Type="http://schemas.openxmlformats.org/officeDocument/2006/relationships/theme" Target="../theme/theme67.xml"/><Relationship Id="rId2" Type="http://schemas.openxmlformats.org/officeDocument/2006/relationships/slideLayout" Target="../slideLayouts/slideLayout728.xml"/><Relationship Id="rId1" Type="http://schemas.openxmlformats.org/officeDocument/2006/relationships/slideLayout" Target="../slideLayouts/slideLayout727.xml"/><Relationship Id="rId6" Type="http://schemas.openxmlformats.org/officeDocument/2006/relationships/slideLayout" Target="../slideLayouts/slideLayout732.xml"/><Relationship Id="rId11" Type="http://schemas.openxmlformats.org/officeDocument/2006/relationships/slideLayout" Target="../slideLayouts/slideLayout737.xml"/><Relationship Id="rId5" Type="http://schemas.openxmlformats.org/officeDocument/2006/relationships/slideLayout" Target="../slideLayouts/slideLayout731.xml"/><Relationship Id="rId10" Type="http://schemas.openxmlformats.org/officeDocument/2006/relationships/slideLayout" Target="../slideLayouts/slideLayout736.xml"/><Relationship Id="rId4" Type="http://schemas.openxmlformats.org/officeDocument/2006/relationships/slideLayout" Target="../slideLayouts/slideLayout730.xml"/><Relationship Id="rId9" Type="http://schemas.openxmlformats.org/officeDocument/2006/relationships/slideLayout" Target="../slideLayouts/slideLayout735.xml"/></Relationships>
</file>

<file path=ppt/slideMasters/_rels/slideMaster68.xml.rels><?xml version="1.0" encoding="UTF-8" standalone="yes"?>
<Relationships xmlns="http://schemas.openxmlformats.org/package/2006/relationships"><Relationship Id="rId8" Type="http://schemas.openxmlformats.org/officeDocument/2006/relationships/slideLayout" Target="../slideLayouts/slideLayout745.xml"/><Relationship Id="rId13" Type="http://schemas.openxmlformats.org/officeDocument/2006/relationships/image" Target="../media/image5.jpeg"/><Relationship Id="rId3" Type="http://schemas.openxmlformats.org/officeDocument/2006/relationships/slideLayout" Target="../slideLayouts/slideLayout740.xml"/><Relationship Id="rId7" Type="http://schemas.openxmlformats.org/officeDocument/2006/relationships/slideLayout" Target="../slideLayouts/slideLayout744.xml"/><Relationship Id="rId12" Type="http://schemas.openxmlformats.org/officeDocument/2006/relationships/theme" Target="../theme/theme68.xml"/><Relationship Id="rId2" Type="http://schemas.openxmlformats.org/officeDocument/2006/relationships/slideLayout" Target="../slideLayouts/slideLayout739.xml"/><Relationship Id="rId1" Type="http://schemas.openxmlformats.org/officeDocument/2006/relationships/slideLayout" Target="../slideLayouts/slideLayout738.xml"/><Relationship Id="rId6" Type="http://schemas.openxmlformats.org/officeDocument/2006/relationships/slideLayout" Target="../slideLayouts/slideLayout743.xml"/><Relationship Id="rId11" Type="http://schemas.openxmlformats.org/officeDocument/2006/relationships/slideLayout" Target="../slideLayouts/slideLayout748.xml"/><Relationship Id="rId5" Type="http://schemas.openxmlformats.org/officeDocument/2006/relationships/slideLayout" Target="../slideLayouts/slideLayout742.xml"/><Relationship Id="rId10" Type="http://schemas.openxmlformats.org/officeDocument/2006/relationships/slideLayout" Target="../slideLayouts/slideLayout747.xml"/><Relationship Id="rId4" Type="http://schemas.openxmlformats.org/officeDocument/2006/relationships/slideLayout" Target="../slideLayouts/slideLayout741.xml"/><Relationship Id="rId9" Type="http://schemas.openxmlformats.org/officeDocument/2006/relationships/slideLayout" Target="../slideLayouts/slideLayout746.xml"/></Relationships>
</file>

<file path=ppt/slideMasters/_rels/slideMaster69.xml.rels><?xml version="1.0" encoding="UTF-8" standalone="yes"?>
<Relationships xmlns="http://schemas.openxmlformats.org/package/2006/relationships"><Relationship Id="rId8" Type="http://schemas.openxmlformats.org/officeDocument/2006/relationships/slideLayout" Target="../slideLayouts/slideLayout756.xml"/><Relationship Id="rId13" Type="http://schemas.openxmlformats.org/officeDocument/2006/relationships/image" Target="../media/image5.jpeg"/><Relationship Id="rId3" Type="http://schemas.openxmlformats.org/officeDocument/2006/relationships/slideLayout" Target="../slideLayouts/slideLayout751.xml"/><Relationship Id="rId7" Type="http://schemas.openxmlformats.org/officeDocument/2006/relationships/slideLayout" Target="../slideLayouts/slideLayout755.xml"/><Relationship Id="rId12" Type="http://schemas.openxmlformats.org/officeDocument/2006/relationships/theme" Target="../theme/theme69.xml"/><Relationship Id="rId2" Type="http://schemas.openxmlformats.org/officeDocument/2006/relationships/slideLayout" Target="../slideLayouts/slideLayout750.xml"/><Relationship Id="rId1" Type="http://schemas.openxmlformats.org/officeDocument/2006/relationships/slideLayout" Target="../slideLayouts/slideLayout749.xml"/><Relationship Id="rId6" Type="http://schemas.openxmlformats.org/officeDocument/2006/relationships/slideLayout" Target="../slideLayouts/slideLayout754.xml"/><Relationship Id="rId11" Type="http://schemas.openxmlformats.org/officeDocument/2006/relationships/slideLayout" Target="../slideLayouts/slideLayout759.xml"/><Relationship Id="rId5" Type="http://schemas.openxmlformats.org/officeDocument/2006/relationships/slideLayout" Target="../slideLayouts/slideLayout753.xml"/><Relationship Id="rId10" Type="http://schemas.openxmlformats.org/officeDocument/2006/relationships/slideLayout" Target="../slideLayouts/slideLayout758.xml"/><Relationship Id="rId4" Type="http://schemas.openxmlformats.org/officeDocument/2006/relationships/slideLayout" Target="../slideLayouts/slideLayout752.xml"/><Relationship Id="rId9" Type="http://schemas.openxmlformats.org/officeDocument/2006/relationships/slideLayout" Target="../slideLayouts/slideLayout75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70.xml.rels><?xml version="1.0" encoding="UTF-8" standalone="yes"?>
<Relationships xmlns="http://schemas.openxmlformats.org/package/2006/relationships"><Relationship Id="rId8" Type="http://schemas.openxmlformats.org/officeDocument/2006/relationships/slideLayout" Target="../slideLayouts/slideLayout767.xml"/><Relationship Id="rId13" Type="http://schemas.openxmlformats.org/officeDocument/2006/relationships/image" Target="../media/image5.jpeg"/><Relationship Id="rId3" Type="http://schemas.openxmlformats.org/officeDocument/2006/relationships/slideLayout" Target="../slideLayouts/slideLayout762.xml"/><Relationship Id="rId7" Type="http://schemas.openxmlformats.org/officeDocument/2006/relationships/slideLayout" Target="../slideLayouts/slideLayout766.xml"/><Relationship Id="rId12" Type="http://schemas.openxmlformats.org/officeDocument/2006/relationships/theme" Target="../theme/theme70.xml"/><Relationship Id="rId2" Type="http://schemas.openxmlformats.org/officeDocument/2006/relationships/slideLayout" Target="../slideLayouts/slideLayout761.xml"/><Relationship Id="rId1" Type="http://schemas.openxmlformats.org/officeDocument/2006/relationships/slideLayout" Target="../slideLayouts/slideLayout760.xml"/><Relationship Id="rId6" Type="http://schemas.openxmlformats.org/officeDocument/2006/relationships/slideLayout" Target="../slideLayouts/slideLayout765.xml"/><Relationship Id="rId11" Type="http://schemas.openxmlformats.org/officeDocument/2006/relationships/slideLayout" Target="../slideLayouts/slideLayout770.xml"/><Relationship Id="rId5" Type="http://schemas.openxmlformats.org/officeDocument/2006/relationships/slideLayout" Target="../slideLayouts/slideLayout764.xml"/><Relationship Id="rId10" Type="http://schemas.openxmlformats.org/officeDocument/2006/relationships/slideLayout" Target="../slideLayouts/slideLayout769.xml"/><Relationship Id="rId4" Type="http://schemas.openxmlformats.org/officeDocument/2006/relationships/slideLayout" Target="../slideLayouts/slideLayout763.xml"/><Relationship Id="rId9" Type="http://schemas.openxmlformats.org/officeDocument/2006/relationships/slideLayout" Target="../slideLayouts/slideLayout768.xml"/></Relationships>
</file>

<file path=ppt/slideMasters/_rels/slideMaster71.xml.rels><?xml version="1.0" encoding="UTF-8" standalone="yes"?>
<Relationships xmlns="http://schemas.openxmlformats.org/package/2006/relationships"><Relationship Id="rId8" Type="http://schemas.openxmlformats.org/officeDocument/2006/relationships/slideLayout" Target="../slideLayouts/slideLayout778.xml"/><Relationship Id="rId13" Type="http://schemas.openxmlformats.org/officeDocument/2006/relationships/image" Target="../media/image5.jpeg"/><Relationship Id="rId3" Type="http://schemas.openxmlformats.org/officeDocument/2006/relationships/slideLayout" Target="../slideLayouts/slideLayout773.xml"/><Relationship Id="rId7" Type="http://schemas.openxmlformats.org/officeDocument/2006/relationships/slideLayout" Target="../slideLayouts/slideLayout777.xml"/><Relationship Id="rId12" Type="http://schemas.openxmlformats.org/officeDocument/2006/relationships/theme" Target="../theme/theme71.xml"/><Relationship Id="rId2" Type="http://schemas.openxmlformats.org/officeDocument/2006/relationships/slideLayout" Target="../slideLayouts/slideLayout772.xml"/><Relationship Id="rId1" Type="http://schemas.openxmlformats.org/officeDocument/2006/relationships/slideLayout" Target="../slideLayouts/slideLayout771.xml"/><Relationship Id="rId6" Type="http://schemas.openxmlformats.org/officeDocument/2006/relationships/slideLayout" Target="../slideLayouts/slideLayout776.xml"/><Relationship Id="rId11" Type="http://schemas.openxmlformats.org/officeDocument/2006/relationships/slideLayout" Target="../slideLayouts/slideLayout781.xml"/><Relationship Id="rId5" Type="http://schemas.openxmlformats.org/officeDocument/2006/relationships/slideLayout" Target="../slideLayouts/slideLayout775.xml"/><Relationship Id="rId10" Type="http://schemas.openxmlformats.org/officeDocument/2006/relationships/slideLayout" Target="../slideLayouts/slideLayout780.xml"/><Relationship Id="rId4" Type="http://schemas.openxmlformats.org/officeDocument/2006/relationships/slideLayout" Target="../slideLayouts/slideLayout774.xml"/><Relationship Id="rId9" Type="http://schemas.openxmlformats.org/officeDocument/2006/relationships/slideLayout" Target="../slideLayouts/slideLayout779.xml"/></Relationships>
</file>

<file path=ppt/slideMasters/_rels/slideMaster72.xml.rels><?xml version="1.0" encoding="UTF-8" standalone="yes"?>
<Relationships xmlns="http://schemas.openxmlformats.org/package/2006/relationships"><Relationship Id="rId8" Type="http://schemas.openxmlformats.org/officeDocument/2006/relationships/slideLayout" Target="../slideLayouts/slideLayout789.xml"/><Relationship Id="rId13" Type="http://schemas.openxmlformats.org/officeDocument/2006/relationships/image" Target="../media/image5.jpeg"/><Relationship Id="rId3" Type="http://schemas.openxmlformats.org/officeDocument/2006/relationships/slideLayout" Target="../slideLayouts/slideLayout784.xml"/><Relationship Id="rId7" Type="http://schemas.openxmlformats.org/officeDocument/2006/relationships/slideLayout" Target="../slideLayouts/slideLayout788.xml"/><Relationship Id="rId12" Type="http://schemas.openxmlformats.org/officeDocument/2006/relationships/theme" Target="../theme/theme72.xml"/><Relationship Id="rId2" Type="http://schemas.openxmlformats.org/officeDocument/2006/relationships/slideLayout" Target="../slideLayouts/slideLayout783.xml"/><Relationship Id="rId1" Type="http://schemas.openxmlformats.org/officeDocument/2006/relationships/slideLayout" Target="../slideLayouts/slideLayout782.xml"/><Relationship Id="rId6" Type="http://schemas.openxmlformats.org/officeDocument/2006/relationships/slideLayout" Target="../slideLayouts/slideLayout787.xml"/><Relationship Id="rId11" Type="http://schemas.openxmlformats.org/officeDocument/2006/relationships/slideLayout" Target="../slideLayouts/slideLayout792.xml"/><Relationship Id="rId5" Type="http://schemas.openxmlformats.org/officeDocument/2006/relationships/slideLayout" Target="../slideLayouts/slideLayout786.xml"/><Relationship Id="rId10" Type="http://schemas.openxmlformats.org/officeDocument/2006/relationships/slideLayout" Target="../slideLayouts/slideLayout791.xml"/><Relationship Id="rId4" Type="http://schemas.openxmlformats.org/officeDocument/2006/relationships/slideLayout" Target="../slideLayouts/slideLayout785.xml"/><Relationship Id="rId9" Type="http://schemas.openxmlformats.org/officeDocument/2006/relationships/slideLayout" Target="../slideLayouts/slideLayout790.xml"/></Relationships>
</file>

<file path=ppt/slideMasters/_rels/slideMaster73.xml.rels><?xml version="1.0" encoding="UTF-8" standalone="yes"?>
<Relationships xmlns="http://schemas.openxmlformats.org/package/2006/relationships"><Relationship Id="rId8" Type="http://schemas.openxmlformats.org/officeDocument/2006/relationships/slideLayout" Target="../slideLayouts/slideLayout800.xml"/><Relationship Id="rId13" Type="http://schemas.openxmlformats.org/officeDocument/2006/relationships/image" Target="../media/image5.jpeg"/><Relationship Id="rId3" Type="http://schemas.openxmlformats.org/officeDocument/2006/relationships/slideLayout" Target="../slideLayouts/slideLayout795.xml"/><Relationship Id="rId7" Type="http://schemas.openxmlformats.org/officeDocument/2006/relationships/slideLayout" Target="../slideLayouts/slideLayout799.xml"/><Relationship Id="rId12" Type="http://schemas.openxmlformats.org/officeDocument/2006/relationships/theme" Target="../theme/theme73.xml"/><Relationship Id="rId2" Type="http://schemas.openxmlformats.org/officeDocument/2006/relationships/slideLayout" Target="../slideLayouts/slideLayout794.xml"/><Relationship Id="rId1" Type="http://schemas.openxmlformats.org/officeDocument/2006/relationships/slideLayout" Target="../slideLayouts/slideLayout793.xml"/><Relationship Id="rId6" Type="http://schemas.openxmlformats.org/officeDocument/2006/relationships/slideLayout" Target="../slideLayouts/slideLayout798.xml"/><Relationship Id="rId11" Type="http://schemas.openxmlformats.org/officeDocument/2006/relationships/slideLayout" Target="../slideLayouts/slideLayout803.xml"/><Relationship Id="rId5" Type="http://schemas.openxmlformats.org/officeDocument/2006/relationships/slideLayout" Target="../slideLayouts/slideLayout797.xml"/><Relationship Id="rId10" Type="http://schemas.openxmlformats.org/officeDocument/2006/relationships/slideLayout" Target="../slideLayouts/slideLayout802.xml"/><Relationship Id="rId4" Type="http://schemas.openxmlformats.org/officeDocument/2006/relationships/slideLayout" Target="../slideLayouts/slideLayout796.xml"/><Relationship Id="rId9" Type="http://schemas.openxmlformats.org/officeDocument/2006/relationships/slideLayout" Target="../slideLayouts/slideLayout801.xml"/></Relationships>
</file>

<file path=ppt/slideMasters/_rels/slideMaster74.xml.rels><?xml version="1.0" encoding="UTF-8" standalone="yes"?>
<Relationships xmlns="http://schemas.openxmlformats.org/package/2006/relationships"><Relationship Id="rId8" Type="http://schemas.openxmlformats.org/officeDocument/2006/relationships/slideLayout" Target="../slideLayouts/slideLayout811.xml"/><Relationship Id="rId13" Type="http://schemas.openxmlformats.org/officeDocument/2006/relationships/image" Target="../media/image5.jpeg"/><Relationship Id="rId3" Type="http://schemas.openxmlformats.org/officeDocument/2006/relationships/slideLayout" Target="../slideLayouts/slideLayout806.xml"/><Relationship Id="rId7" Type="http://schemas.openxmlformats.org/officeDocument/2006/relationships/slideLayout" Target="../slideLayouts/slideLayout810.xml"/><Relationship Id="rId12" Type="http://schemas.openxmlformats.org/officeDocument/2006/relationships/theme" Target="../theme/theme74.xml"/><Relationship Id="rId2" Type="http://schemas.openxmlformats.org/officeDocument/2006/relationships/slideLayout" Target="../slideLayouts/slideLayout805.xml"/><Relationship Id="rId1" Type="http://schemas.openxmlformats.org/officeDocument/2006/relationships/slideLayout" Target="../slideLayouts/slideLayout804.xml"/><Relationship Id="rId6" Type="http://schemas.openxmlformats.org/officeDocument/2006/relationships/slideLayout" Target="../slideLayouts/slideLayout809.xml"/><Relationship Id="rId11" Type="http://schemas.openxmlformats.org/officeDocument/2006/relationships/slideLayout" Target="../slideLayouts/slideLayout814.xml"/><Relationship Id="rId5" Type="http://schemas.openxmlformats.org/officeDocument/2006/relationships/slideLayout" Target="../slideLayouts/slideLayout808.xml"/><Relationship Id="rId10" Type="http://schemas.openxmlformats.org/officeDocument/2006/relationships/slideLayout" Target="../slideLayouts/slideLayout813.xml"/><Relationship Id="rId4" Type="http://schemas.openxmlformats.org/officeDocument/2006/relationships/slideLayout" Target="../slideLayouts/slideLayout807.xml"/><Relationship Id="rId9" Type="http://schemas.openxmlformats.org/officeDocument/2006/relationships/slideLayout" Target="../slideLayouts/slideLayout812.xml"/></Relationships>
</file>

<file path=ppt/slideMasters/_rels/slideMaster75.xml.rels><?xml version="1.0" encoding="UTF-8" standalone="yes"?>
<Relationships xmlns="http://schemas.openxmlformats.org/package/2006/relationships"><Relationship Id="rId8" Type="http://schemas.openxmlformats.org/officeDocument/2006/relationships/slideLayout" Target="../slideLayouts/slideLayout822.xml"/><Relationship Id="rId13" Type="http://schemas.openxmlformats.org/officeDocument/2006/relationships/image" Target="../media/image5.jpeg"/><Relationship Id="rId3" Type="http://schemas.openxmlformats.org/officeDocument/2006/relationships/slideLayout" Target="../slideLayouts/slideLayout817.xml"/><Relationship Id="rId7" Type="http://schemas.openxmlformats.org/officeDocument/2006/relationships/slideLayout" Target="../slideLayouts/slideLayout821.xml"/><Relationship Id="rId12" Type="http://schemas.openxmlformats.org/officeDocument/2006/relationships/theme" Target="../theme/theme75.xml"/><Relationship Id="rId2" Type="http://schemas.openxmlformats.org/officeDocument/2006/relationships/slideLayout" Target="../slideLayouts/slideLayout816.xml"/><Relationship Id="rId1" Type="http://schemas.openxmlformats.org/officeDocument/2006/relationships/slideLayout" Target="../slideLayouts/slideLayout815.xml"/><Relationship Id="rId6" Type="http://schemas.openxmlformats.org/officeDocument/2006/relationships/slideLayout" Target="../slideLayouts/slideLayout820.xml"/><Relationship Id="rId11" Type="http://schemas.openxmlformats.org/officeDocument/2006/relationships/slideLayout" Target="../slideLayouts/slideLayout825.xml"/><Relationship Id="rId5" Type="http://schemas.openxmlformats.org/officeDocument/2006/relationships/slideLayout" Target="../slideLayouts/slideLayout819.xml"/><Relationship Id="rId10" Type="http://schemas.openxmlformats.org/officeDocument/2006/relationships/slideLayout" Target="../slideLayouts/slideLayout824.xml"/><Relationship Id="rId4" Type="http://schemas.openxmlformats.org/officeDocument/2006/relationships/slideLayout" Target="../slideLayouts/slideLayout818.xml"/><Relationship Id="rId9" Type="http://schemas.openxmlformats.org/officeDocument/2006/relationships/slideLayout" Target="../slideLayouts/slideLayout823.xml"/></Relationships>
</file>

<file path=ppt/slideMasters/_rels/slideMaster76.xml.rels><?xml version="1.0" encoding="UTF-8" standalone="yes"?>
<Relationships xmlns="http://schemas.openxmlformats.org/package/2006/relationships"><Relationship Id="rId8" Type="http://schemas.openxmlformats.org/officeDocument/2006/relationships/slideLayout" Target="../slideLayouts/slideLayout833.xml"/><Relationship Id="rId13" Type="http://schemas.openxmlformats.org/officeDocument/2006/relationships/image" Target="../media/image5.jpeg"/><Relationship Id="rId3" Type="http://schemas.openxmlformats.org/officeDocument/2006/relationships/slideLayout" Target="../slideLayouts/slideLayout828.xml"/><Relationship Id="rId7" Type="http://schemas.openxmlformats.org/officeDocument/2006/relationships/slideLayout" Target="../slideLayouts/slideLayout832.xml"/><Relationship Id="rId12" Type="http://schemas.openxmlformats.org/officeDocument/2006/relationships/theme" Target="../theme/theme76.xml"/><Relationship Id="rId2" Type="http://schemas.openxmlformats.org/officeDocument/2006/relationships/slideLayout" Target="../slideLayouts/slideLayout827.xml"/><Relationship Id="rId1" Type="http://schemas.openxmlformats.org/officeDocument/2006/relationships/slideLayout" Target="../slideLayouts/slideLayout826.xml"/><Relationship Id="rId6" Type="http://schemas.openxmlformats.org/officeDocument/2006/relationships/slideLayout" Target="../slideLayouts/slideLayout831.xml"/><Relationship Id="rId11" Type="http://schemas.openxmlformats.org/officeDocument/2006/relationships/slideLayout" Target="../slideLayouts/slideLayout836.xml"/><Relationship Id="rId5" Type="http://schemas.openxmlformats.org/officeDocument/2006/relationships/slideLayout" Target="../slideLayouts/slideLayout830.xml"/><Relationship Id="rId10" Type="http://schemas.openxmlformats.org/officeDocument/2006/relationships/slideLayout" Target="../slideLayouts/slideLayout835.xml"/><Relationship Id="rId4" Type="http://schemas.openxmlformats.org/officeDocument/2006/relationships/slideLayout" Target="../slideLayouts/slideLayout829.xml"/><Relationship Id="rId9" Type="http://schemas.openxmlformats.org/officeDocument/2006/relationships/slideLayout" Target="../slideLayouts/slideLayout834.xml"/></Relationships>
</file>

<file path=ppt/slideMasters/_rels/slideMaster77.xml.rels><?xml version="1.0" encoding="UTF-8" standalone="yes"?>
<Relationships xmlns="http://schemas.openxmlformats.org/package/2006/relationships"><Relationship Id="rId8" Type="http://schemas.openxmlformats.org/officeDocument/2006/relationships/slideLayout" Target="../slideLayouts/slideLayout844.xml"/><Relationship Id="rId13" Type="http://schemas.openxmlformats.org/officeDocument/2006/relationships/image" Target="../media/image5.jpeg"/><Relationship Id="rId3" Type="http://schemas.openxmlformats.org/officeDocument/2006/relationships/slideLayout" Target="../slideLayouts/slideLayout839.xml"/><Relationship Id="rId7" Type="http://schemas.openxmlformats.org/officeDocument/2006/relationships/slideLayout" Target="../slideLayouts/slideLayout843.xml"/><Relationship Id="rId12" Type="http://schemas.openxmlformats.org/officeDocument/2006/relationships/theme" Target="../theme/theme77.xml"/><Relationship Id="rId2" Type="http://schemas.openxmlformats.org/officeDocument/2006/relationships/slideLayout" Target="../slideLayouts/slideLayout838.xml"/><Relationship Id="rId1" Type="http://schemas.openxmlformats.org/officeDocument/2006/relationships/slideLayout" Target="../slideLayouts/slideLayout837.xml"/><Relationship Id="rId6" Type="http://schemas.openxmlformats.org/officeDocument/2006/relationships/slideLayout" Target="../slideLayouts/slideLayout842.xml"/><Relationship Id="rId11" Type="http://schemas.openxmlformats.org/officeDocument/2006/relationships/slideLayout" Target="../slideLayouts/slideLayout847.xml"/><Relationship Id="rId5" Type="http://schemas.openxmlformats.org/officeDocument/2006/relationships/slideLayout" Target="../slideLayouts/slideLayout841.xml"/><Relationship Id="rId10" Type="http://schemas.openxmlformats.org/officeDocument/2006/relationships/slideLayout" Target="../slideLayouts/slideLayout846.xml"/><Relationship Id="rId4" Type="http://schemas.openxmlformats.org/officeDocument/2006/relationships/slideLayout" Target="../slideLayouts/slideLayout840.xml"/><Relationship Id="rId9" Type="http://schemas.openxmlformats.org/officeDocument/2006/relationships/slideLayout" Target="../slideLayouts/slideLayout845.xml"/></Relationships>
</file>

<file path=ppt/slideMasters/_rels/slideMaster78.xml.rels><?xml version="1.0" encoding="UTF-8" standalone="yes"?>
<Relationships xmlns="http://schemas.openxmlformats.org/package/2006/relationships"><Relationship Id="rId8" Type="http://schemas.openxmlformats.org/officeDocument/2006/relationships/slideLayout" Target="../slideLayouts/slideLayout855.xml"/><Relationship Id="rId13" Type="http://schemas.openxmlformats.org/officeDocument/2006/relationships/image" Target="../media/image5.jpeg"/><Relationship Id="rId3" Type="http://schemas.openxmlformats.org/officeDocument/2006/relationships/slideLayout" Target="../slideLayouts/slideLayout850.xml"/><Relationship Id="rId7" Type="http://schemas.openxmlformats.org/officeDocument/2006/relationships/slideLayout" Target="../slideLayouts/slideLayout854.xml"/><Relationship Id="rId12" Type="http://schemas.openxmlformats.org/officeDocument/2006/relationships/theme" Target="../theme/theme78.xml"/><Relationship Id="rId2" Type="http://schemas.openxmlformats.org/officeDocument/2006/relationships/slideLayout" Target="../slideLayouts/slideLayout849.xml"/><Relationship Id="rId1" Type="http://schemas.openxmlformats.org/officeDocument/2006/relationships/slideLayout" Target="../slideLayouts/slideLayout848.xml"/><Relationship Id="rId6" Type="http://schemas.openxmlformats.org/officeDocument/2006/relationships/slideLayout" Target="../slideLayouts/slideLayout853.xml"/><Relationship Id="rId11" Type="http://schemas.openxmlformats.org/officeDocument/2006/relationships/slideLayout" Target="../slideLayouts/slideLayout858.xml"/><Relationship Id="rId5" Type="http://schemas.openxmlformats.org/officeDocument/2006/relationships/slideLayout" Target="../slideLayouts/slideLayout852.xml"/><Relationship Id="rId10" Type="http://schemas.openxmlformats.org/officeDocument/2006/relationships/slideLayout" Target="../slideLayouts/slideLayout857.xml"/><Relationship Id="rId4" Type="http://schemas.openxmlformats.org/officeDocument/2006/relationships/slideLayout" Target="../slideLayouts/slideLayout851.xml"/><Relationship Id="rId9" Type="http://schemas.openxmlformats.org/officeDocument/2006/relationships/slideLayout" Target="../slideLayouts/slideLayout856.xml"/></Relationships>
</file>

<file path=ppt/slideMasters/_rels/slideMaster79.xml.rels><?xml version="1.0" encoding="UTF-8" standalone="yes"?>
<Relationships xmlns="http://schemas.openxmlformats.org/package/2006/relationships"><Relationship Id="rId8" Type="http://schemas.openxmlformats.org/officeDocument/2006/relationships/slideLayout" Target="../slideLayouts/slideLayout866.xml"/><Relationship Id="rId13" Type="http://schemas.openxmlformats.org/officeDocument/2006/relationships/image" Target="../media/image5.jpeg"/><Relationship Id="rId3" Type="http://schemas.openxmlformats.org/officeDocument/2006/relationships/slideLayout" Target="../slideLayouts/slideLayout861.xml"/><Relationship Id="rId7" Type="http://schemas.openxmlformats.org/officeDocument/2006/relationships/slideLayout" Target="../slideLayouts/slideLayout865.xml"/><Relationship Id="rId12" Type="http://schemas.openxmlformats.org/officeDocument/2006/relationships/theme" Target="../theme/theme79.xml"/><Relationship Id="rId2" Type="http://schemas.openxmlformats.org/officeDocument/2006/relationships/slideLayout" Target="../slideLayouts/slideLayout860.xml"/><Relationship Id="rId1" Type="http://schemas.openxmlformats.org/officeDocument/2006/relationships/slideLayout" Target="../slideLayouts/slideLayout859.xml"/><Relationship Id="rId6" Type="http://schemas.openxmlformats.org/officeDocument/2006/relationships/slideLayout" Target="../slideLayouts/slideLayout864.xml"/><Relationship Id="rId11" Type="http://schemas.openxmlformats.org/officeDocument/2006/relationships/slideLayout" Target="../slideLayouts/slideLayout869.xml"/><Relationship Id="rId5" Type="http://schemas.openxmlformats.org/officeDocument/2006/relationships/slideLayout" Target="../slideLayouts/slideLayout863.xml"/><Relationship Id="rId10" Type="http://schemas.openxmlformats.org/officeDocument/2006/relationships/slideLayout" Target="../slideLayouts/slideLayout868.xml"/><Relationship Id="rId4" Type="http://schemas.openxmlformats.org/officeDocument/2006/relationships/slideLayout" Target="../slideLayouts/slideLayout862.xml"/><Relationship Id="rId9" Type="http://schemas.openxmlformats.org/officeDocument/2006/relationships/slideLayout" Target="../slideLayouts/slideLayout86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4.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80.xml.rels><?xml version="1.0" encoding="UTF-8" standalone="yes"?>
<Relationships xmlns="http://schemas.openxmlformats.org/package/2006/relationships"><Relationship Id="rId8" Type="http://schemas.openxmlformats.org/officeDocument/2006/relationships/slideLayout" Target="../slideLayouts/slideLayout877.xml"/><Relationship Id="rId13" Type="http://schemas.openxmlformats.org/officeDocument/2006/relationships/image" Target="../media/image11.jpeg"/><Relationship Id="rId3" Type="http://schemas.openxmlformats.org/officeDocument/2006/relationships/slideLayout" Target="../slideLayouts/slideLayout872.xml"/><Relationship Id="rId7" Type="http://schemas.openxmlformats.org/officeDocument/2006/relationships/slideLayout" Target="../slideLayouts/slideLayout876.xml"/><Relationship Id="rId12" Type="http://schemas.openxmlformats.org/officeDocument/2006/relationships/theme" Target="../theme/theme80.xml"/><Relationship Id="rId2" Type="http://schemas.openxmlformats.org/officeDocument/2006/relationships/slideLayout" Target="../slideLayouts/slideLayout871.xml"/><Relationship Id="rId1" Type="http://schemas.openxmlformats.org/officeDocument/2006/relationships/slideLayout" Target="../slideLayouts/slideLayout870.xml"/><Relationship Id="rId6" Type="http://schemas.openxmlformats.org/officeDocument/2006/relationships/slideLayout" Target="../slideLayouts/slideLayout875.xml"/><Relationship Id="rId11" Type="http://schemas.openxmlformats.org/officeDocument/2006/relationships/slideLayout" Target="../slideLayouts/slideLayout880.xml"/><Relationship Id="rId5" Type="http://schemas.openxmlformats.org/officeDocument/2006/relationships/slideLayout" Target="../slideLayouts/slideLayout874.xml"/><Relationship Id="rId10" Type="http://schemas.openxmlformats.org/officeDocument/2006/relationships/slideLayout" Target="../slideLayouts/slideLayout879.xml"/><Relationship Id="rId4" Type="http://schemas.openxmlformats.org/officeDocument/2006/relationships/slideLayout" Target="../slideLayouts/slideLayout873.xml"/><Relationship Id="rId9" Type="http://schemas.openxmlformats.org/officeDocument/2006/relationships/slideLayout" Target="../slideLayouts/slideLayout878.xml"/><Relationship Id="rId14" Type="http://schemas.openxmlformats.org/officeDocument/2006/relationships/image" Target="../media/image12.png"/></Relationships>
</file>

<file path=ppt/slideMasters/_rels/slideMaster81.xml.rels><?xml version="1.0" encoding="UTF-8" standalone="yes"?>
<Relationships xmlns="http://schemas.openxmlformats.org/package/2006/relationships"><Relationship Id="rId8" Type="http://schemas.openxmlformats.org/officeDocument/2006/relationships/slideLayout" Target="../slideLayouts/slideLayout888.xml"/><Relationship Id="rId13" Type="http://schemas.openxmlformats.org/officeDocument/2006/relationships/image" Target="../media/image6.jpeg"/><Relationship Id="rId3" Type="http://schemas.openxmlformats.org/officeDocument/2006/relationships/slideLayout" Target="../slideLayouts/slideLayout883.xml"/><Relationship Id="rId7" Type="http://schemas.openxmlformats.org/officeDocument/2006/relationships/slideLayout" Target="../slideLayouts/slideLayout887.xml"/><Relationship Id="rId12" Type="http://schemas.openxmlformats.org/officeDocument/2006/relationships/theme" Target="../theme/theme81.xml"/><Relationship Id="rId2" Type="http://schemas.openxmlformats.org/officeDocument/2006/relationships/slideLayout" Target="../slideLayouts/slideLayout882.xml"/><Relationship Id="rId1" Type="http://schemas.openxmlformats.org/officeDocument/2006/relationships/slideLayout" Target="../slideLayouts/slideLayout881.xml"/><Relationship Id="rId6" Type="http://schemas.openxmlformats.org/officeDocument/2006/relationships/slideLayout" Target="../slideLayouts/slideLayout886.xml"/><Relationship Id="rId11" Type="http://schemas.openxmlformats.org/officeDocument/2006/relationships/slideLayout" Target="../slideLayouts/slideLayout891.xml"/><Relationship Id="rId5" Type="http://schemas.openxmlformats.org/officeDocument/2006/relationships/slideLayout" Target="../slideLayouts/slideLayout885.xml"/><Relationship Id="rId10" Type="http://schemas.openxmlformats.org/officeDocument/2006/relationships/slideLayout" Target="../slideLayouts/slideLayout890.xml"/><Relationship Id="rId4" Type="http://schemas.openxmlformats.org/officeDocument/2006/relationships/slideLayout" Target="../slideLayouts/slideLayout884.xml"/><Relationship Id="rId9" Type="http://schemas.openxmlformats.org/officeDocument/2006/relationships/slideLayout" Target="../slideLayouts/slideLayout889.xml"/><Relationship Id="rId14" Type="http://schemas.openxmlformats.org/officeDocument/2006/relationships/image" Target="../media/image7.jpeg"/></Relationships>
</file>

<file path=ppt/slideMasters/_rels/slideMaster82.xml.rels><?xml version="1.0" encoding="UTF-8" standalone="yes"?>
<Relationships xmlns="http://schemas.openxmlformats.org/package/2006/relationships"><Relationship Id="rId8" Type="http://schemas.openxmlformats.org/officeDocument/2006/relationships/slideLayout" Target="../slideLayouts/slideLayout899.xml"/><Relationship Id="rId13" Type="http://schemas.openxmlformats.org/officeDocument/2006/relationships/image" Target="../media/image6.jpeg"/><Relationship Id="rId3" Type="http://schemas.openxmlformats.org/officeDocument/2006/relationships/slideLayout" Target="../slideLayouts/slideLayout894.xml"/><Relationship Id="rId7" Type="http://schemas.openxmlformats.org/officeDocument/2006/relationships/slideLayout" Target="../slideLayouts/slideLayout898.xml"/><Relationship Id="rId12" Type="http://schemas.openxmlformats.org/officeDocument/2006/relationships/theme" Target="../theme/theme82.xml"/><Relationship Id="rId2" Type="http://schemas.openxmlformats.org/officeDocument/2006/relationships/slideLayout" Target="../slideLayouts/slideLayout893.xml"/><Relationship Id="rId1" Type="http://schemas.openxmlformats.org/officeDocument/2006/relationships/slideLayout" Target="../slideLayouts/slideLayout892.xml"/><Relationship Id="rId6" Type="http://schemas.openxmlformats.org/officeDocument/2006/relationships/slideLayout" Target="../slideLayouts/slideLayout897.xml"/><Relationship Id="rId11" Type="http://schemas.openxmlformats.org/officeDocument/2006/relationships/slideLayout" Target="../slideLayouts/slideLayout902.xml"/><Relationship Id="rId5" Type="http://schemas.openxmlformats.org/officeDocument/2006/relationships/slideLayout" Target="../slideLayouts/slideLayout896.xml"/><Relationship Id="rId10" Type="http://schemas.openxmlformats.org/officeDocument/2006/relationships/slideLayout" Target="../slideLayouts/slideLayout901.xml"/><Relationship Id="rId4" Type="http://schemas.openxmlformats.org/officeDocument/2006/relationships/slideLayout" Target="../slideLayouts/slideLayout895.xml"/><Relationship Id="rId9" Type="http://schemas.openxmlformats.org/officeDocument/2006/relationships/slideLayout" Target="../slideLayouts/slideLayout900.xml"/><Relationship Id="rId14" Type="http://schemas.openxmlformats.org/officeDocument/2006/relationships/image" Target="../media/image7.jpeg"/></Relationships>
</file>

<file path=ppt/slideMasters/_rels/slideMaster83.xml.rels><?xml version="1.0" encoding="UTF-8" standalone="yes"?>
<Relationships xmlns="http://schemas.openxmlformats.org/package/2006/relationships"><Relationship Id="rId8" Type="http://schemas.openxmlformats.org/officeDocument/2006/relationships/slideLayout" Target="../slideLayouts/slideLayout910.xml"/><Relationship Id="rId3" Type="http://schemas.openxmlformats.org/officeDocument/2006/relationships/slideLayout" Target="../slideLayouts/slideLayout905.xml"/><Relationship Id="rId7" Type="http://schemas.openxmlformats.org/officeDocument/2006/relationships/slideLayout" Target="../slideLayouts/slideLayout909.xml"/><Relationship Id="rId12" Type="http://schemas.openxmlformats.org/officeDocument/2006/relationships/theme" Target="../theme/theme83.xml"/><Relationship Id="rId2" Type="http://schemas.openxmlformats.org/officeDocument/2006/relationships/slideLayout" Target="../slideLayouts/slideLayout904.xml"/><Relationship Id="rId1" Type="http://schemas.openxmlformats.org/officeDocument/2006/relationships/slideLayout" Target="../slideLayouts/slideLayout903.xml"/><Relationship Id="rId6" Type="http://schemas.openxmlformats.org/officeDocument/2006/relationships/slideLayout" Target="../slideLayouts/slideLayout908.xml"/><Relationship Id="rId11" Type="http://schemas.openxmlformats.org/officeDocument/2006/relationships/slideLayout" Target="../slideLayouts/slideLayout913.xml"/><Relationship Id="rId5" Type="http://schemas.openxmlformats.org/officeDocument/2006/relationships/slideLayout" Target="../slideLayouts/slideLayout907.xml"/><Relationship Id="rId10" Type="http://schemas.openxmlformats.org/officeDocument/2006/relationships/slideLayout" Target="../slideLayouts/slideLayout912.xml"/><Relationship Id="rId4" Type="http://schemas.openxmlformats.org/officeDocument/2006/relationships/slideLayout" Target="../slideLayouts/slideLayout906.xml"/><Relationship Id="rId9" Type="http://schemas.openxmlformats.org/officeDocument/2006/relationships/slideLayout" Target="../slideLayouts/slideLayout911.xml"/></Relationships>
</file>

<file path=ppt/slideMasters/_rels/slideMaster84.xml.rels><?xml version="1.0" encoding="UTF-8" standalone="yes"?>
<Relationships xmlns="http://schemas.openxmlformats.org/package/2006/relationships"><Relationship Id="rId8" Type="http://schemas.openxmlformats.org/officeDocument/2006/relationships/slideLayout" Target="../slideLayouts/slideLayout921.xml"/><Relationship Id="rId13" Type="http://schemas.openxmlformats.org/officeDocument/2006/relationships/image" Target="../media/image6.jpeg"/><Relationship Id="rId3" Type="http://schemas.openxmlformats.org/officeDocument/2006/relationships/slideLayout" Target="../slideLayouts/slideLayout916.xml"/><Relationship Id="rId7" Type="http://schemas.openxmlformats.org/officeDocument/2006/relationships/slideLayout" Target="../slideLayouts/slideLayout920.xml"/><Relationship Id="rId12" Type="http://schemas.openxmlformats.org/officeDocument/2006/relationships/theme" Target="../theme/theme84.xml"/><Relationship Id="rId2" Type="http://schemas.openxmlformats.org/officeDocument/2006/relationships/slideLayout" Target="../slideLayouts/slideLayout915.xml"/><Relationship Id="rId1" Type="http://schemas.openxmlformats.org/officeDocument/2006/relationships/slideLayout" Target="../slideLayouts/slideLayout914.xml"/><Relationship Id="rId6" Type="http://schemas.openxmlformats.org/officeDocument/2006/relationships/slideLayout" Target="../slideLayouts/slideLayout919.xml"/><Relationship Id="rId11" Type="http://schemas.openxmlformats.org/officeDocument/2006/relationships/slideLayout" Target="../slideLayouts/slideLayout924.xml"/><Relationship Id="rId5" Type="http://schemas.openxmlformats.org/officeDocument/2006/relationships/slideLayout" Target="../slideLayouts/slideLayout918.xml"/><Relationship Id="rId10" Type="http://schemas.openxmlformats.org/officeDocument/2006/relationships/slideLayout" Target="../slideLayouts/slideLayout923.xml"/><Relationship Id="rId4" Type="http://schemas.openxmlformats.org/officeDocument/2006/relationships/slideLayout" Target="../slideLayouts/slideLayout917.xml"/><Relationship Id="rId9" Type="http://schemas.openxmlformats.org/officeDocument/2006/relationships/slideLayout" Target="../slideLayouts/slideLayout922.xml"/><Relationship Id="rId14" Type="http://schemas.openxmlformats.org/officeDocument/2006/relationships/image" Target="../media/image7.jpeg"/></Relationships>
</file>

<file path=ppt/slideMasters/_rels/slideMaster85.xml.rels><?xml version="1.0" encoding="UTF-8" standalone="yes"?>
<Relationships xmlns="http://schemas.openxmlformats.org/package/2006/relationships"><Relationship Id="rId8" Type="http://schemas.openxmlformats.org/officeDocument/2006/relationships/slideLayout" Target="../slideLayouts/slideLayout932.xml"/><Relationship Id="rId13" Type="http://schemas.openxmlformats.org/officeDocument/2006/relationships/image" Target="../media/image11.jpeg"/><Relationship Id="rId3" Type="http://schemas.openxmlformats.org/officeDocument/2006/relationships/slideLayout" Target="../slideLayouts/slideLayout927.xml"/><Relationship Id="rId7" Type="http://schemas.openxmlformats.org/officeDocument/2006/relationships/slideLayout" Target="../slideLayouts/slideLayout931.xml"/><Relationship Id="rId12" Type="http://schemas.openxmlformats.org/officeDocument/2006/relationships/theme" Target="../theme/theme85.xml"/><Relationship Id="rId2" Type="http://schemas.openxmlformats.org/officeDocument/2006/relationships/slideLayout" Target="../slideLayouts/slideLayout926.xml"/><Relationship Id="rId1" Type="http://schemas.openxmlformats.org/officeDocument/2006/relationships/slideLayout" Target="../slideLayouts/slideLayout925.xml"/><Relationship Id="rId6" Type="http://schemas.openxmlformats.org/officeDocument/2006/relationships/slideLayout" Target="../slideLayouts/slideLayout930.xml"/><Relationship Id="rId11" Type="http://schemas.openxmlformats.org/officeDocument/2006/relationships/slideLayout" Target="../slideLayouts/slideLayout935.xml"/><Relationship Id="rId5" Type="http://schemas.openxmlformats.org/officeDocument/2006/relationships/slideLayout" Target="../slideLayouts/slideLayout929.xml"/><Relationship Id="rId10" Type="http://schemas.openxmlformats.org/officeDocument/2006/relationships/slideLayout" Target="../slideLayouts/slideLayout934.xml"/><Relationship Id="rId4" Type="http://schemas.openxmlformats.org/officeDocument/2006/relationships/slideLayout" Target="../slideLayouts/slideLayout928.xml"/><Relationship Id="rId9" Type="http://schemas.openxmlformats.org/officeDocument/2006/relationships/slideLayout" Target="../slideLayouts/slideLayout933.xml"/><Relationship Id="rId14" Type="http://schemas.openxmlformats.org/officeDocument/2006/relationships/image" Target="../media/image12.png"/></Relationships>
</file>

<file path=ppt/slideMasters/_rels/slideMaster86.xml.rels><?xml version="1.0" encoding="UTF-8" standalone="yes"?>
<Relationships xmlns="http://schemas.openxmlformats.org/package/2006/relationships"><Relationship Id="rId8" Type="http://schemas.openxmlformats.org/officeDocument/2006/relationships/slideLayout" Target="../slideLayouts/slideLayout943.xml"/><Relationship Id="rId13" Type="http://schemas.openxmlformats.org/officeDocument/2006/relationships/image" Target="../media/image11.jpeg"/><Relationship Id="rId3" Type="http://schemas.openxmlformats.org/officeDocument/2006/relationships/slideLayout" Target="../slideLayouts/slideLayout938.xml"/><Relationship Id="rId7" Type="http://schemas.openxmlformats.org/officeDocument/2006/relationships/slideLayout" Target="../slideLayouts/slideLayout942.xml"/><Relationship Id="rId12" Type="http://schemas.openxmlformats.org/officeDocument/2006/relationships/theme" Target="../theme/theme86.xml"/><Relationship Id="rId2" Type="http://schemas.openxmlformats.org/officeDocument/2006/relationships/slideLayout" Target="../slideLayouts/slideLayout937.xml"/><Relationship Id="rId1" Type="http://schemas.openxmlformats.org/officeDocument/2006/relationships/slideLayout" Target="../slideLayouts/slideLayout936.xml"/><Relationship Id="rId6" Type="http://schemas.openxmlformats.org/officeDocument/2006/relationships/slideLayout" Target="../slideLayouts/slideLayout941.xml"/><Relationship Id="rId11" Type="http://schemas.openxmlformats.org/officeDocument/2006/relationships/slideLayout" Target="../slideLayouts/slideLayout946.xml"/><Relationship Id="rId5" Type="http://schemas.openxmlformats.org/officeDocument/2006/relationships/slideLayout" Target="../slideLayouts/slideLayout940.xml"/><Relationship Id="rId10" Type="http://schemas.openxmlformats.org/officeDocument/2006/relationships/slideLayout" Target="../slideLayouts/slideLayout945.xml"/><Relationship Id="rId4" Type="http://schemas.openxmlformats.org/officeDocument/2006/relationships/slideLayout" Target="../slideLayouts/slideLayout939.xml"/><Relationship Id="rId9" Type="http://schemas.openxmlformats.org/officeDocument/2006/relationships/slideLayout" Target="../slideLayouts/slideLayout944.xml"/></Relationships>
</file>

<file path=ppt/slideMasters/_rels/slideMaster87.xml.rels><?xml version="1.0" encoding="UTF-8" standalone="yes"?>
<Relationships xmlns="http://schemas.openxmlformats.org/package/2006/relationships"><Relationship Id="rId8" Type="http://schemas.openxmlformats.org/officeDocument/2006/relationships/slideLayout" Target="../slideLayouts/slideLayout954.xml"/><Relationship Id="rId13" Type="http://schemas.openxmlformats.org/officeDocument/2006/relationships/image" Target="../media/image11.jpeg"/><Relationship Id="rId3" Type="http://schemas.openxmlformats.org/officeDocument/2006/relationships/slideLayout" Target="../slideLayouts/slideLayout949.xml"/><Relationship Id="rId7" Type="http://schemas.openxmlformats.org/officeDocument/2006/relationships/slideLayout" Target="../slideLayouts/slideLayout953.xml"/><Relationship Id="rId12" Type="http://schemas.openxmlformats.org/officeDocument/2006/relationships/theme" Target="../theme/theme87.xml"/><Relationship Id="rId2" Type="http://schemas.openxmlformats.org/officeDocument/2006/relationships/slideLayout" Target="../slideLayouts/slideLayout948.xml"/><Relationship Id="rId1" Type="http://schemas.openxmlformats.org/officeDocument/2006/relationships/slideLayout" Target="../slideLayouts/slideLayout947.xml"/><Relationship Id="rId6" Type="http://schemas.openxmlformats.org/officeDocument/2006/relationships/slideLayout" Target="../slideLayouts/slideLayout952.xml"/><Relationship Id="rId11" Type="http://schemas.openxmlformats.org/officeDocument/2006/relationships/slideLayout" Target="../slideLayouts/slideLayout957.xml"/><Relationship Id="rId5" Type="http://schemas.openxmlformats.org/officeDocument/2006/relationships/slideLayout" Target="../slideLayouts/slideLayout951.xml"/><Relationship Id="rId10" Type="http://schemas.openxmlformats.org/officeDocument/2006/relationships/slideLayout" Target="../slideLayouts/slideLayout956.xml"/><Relationship Id="rId4" Type="http://schemas.openxmlformats.org/officeDocument/2006/relationships/slideLayout" Target="../slideLayouts/slideLayout950.xml"/><Relationship Id="rId9" Type="http://schemas.openxmlformats.org/officeDocument/2006/relationships/slideLayout" Target="../slideLayouts/slideLayout955.xml"/></Relationships>
</file>

<file path=ppt/slideMasters/_rels/slideMaster88.xml.rels><?xml version="1.0" encoding="UTF-8" standalone="yes"?>
<Relationships xmlns="http://schemas.openxmlformats.org/package/2006/relationships"><Relationship Id="rId8" Type="http://schemas.openxmlformats.org/officeDocument/2006/relationships/slideLayout" Target="../slideLayouts/slideLayout965.xml"/><Relationship Id="rId13" Type="http://schemas.openxmlformats.org/officeDocument/2006/relationships/image" Target="../media/image11.jpeg"/><Relationship Id="rId3" Type="http://schemas.openxmlformats.org/officeDocument/2006/relationships/slideLayout" Target="../slideLayouts/slideLayout960.xml"/><Relationship Id="rId7" Type="http://schemas.openxmlformats.org/officeDocument/2006/relationships/slideLayout" Target="../slideLayouts/slideLayout964.xml"/><Relationship Id="rId12" Type="http://schemas.openxmlformats.org/officeDocument/2006/relationships/theme" Target="../theme/theme88.xml"/><Relationship Id="rId2" Type="http://schemas.openxmlformats.org/officeDocument/2006/relationships/slideLayout" Target="../slideLayouts/slideLayout959.xml"/><Relationship Id="rId1" Type="http://schemas.openxmlformats.org/officeDocument/2006/relationships/slideLayout" Target="../slideLayouts/slideLayout958.xml"/><Relationship Id="rId6" Type="http://schemas.openxmlformats.org/officeDocument/2006/relationships/slideLayout" Target="../slideLayouts/slideLayout963.xml"/><Relationship Id="rId11" Type="http://schemas.openxmlformats.org/officeDocument/2006/relationships/slideLayout" Target="../slideLayouts/slideLayout968.xml"/><Relationship Id="rId5" Type="http://schemas.openxmlformats.org/officeDocument/2006/relationships/slideLayout" Target="../slideLayouts/slideLayout962.xml"/><Relationship Id="rId10" Type="http://schemas.openxmlformats.org/officeDocument/2006/relationships/slideLayout" Target="../slideLayouts/slideLayout967.xml"/><Relationship Id="rId4" Type="http://schemas.openxmlformats.org/officeDocument/2006/relationships/slideLayout" Target="../slideLayouts/slideLayout961.xml"/><Relationship Id="rId9" Type="http://schemas.openxmlformats.org/officeDocument/2006/relationships/slideLayout" Target="../slideLayouts/slideLayout966.xml"/><Relationship Id="rId14" Type="http://schemas.openxmlformats.org/officeDocument/2006/relationships/image" Target="../media/image13.png"/></Relationships>
</file>

<file path=ppt/slideMasters/_rels/slideMaster89.xml.rels><?xml version="1.0" encoding="UTF-8" standalone="yes"?>
<Relationships xmlns="http://schemas.openxmlformats.org/package/2006/relationships"><Relationship Id="rId8" Type="http://schemas.openxmlformats.org/officeDocument/2006/relationships/slideLayout" Target="../slideLayouts/slideLayout976.xml"/><Relationship Id="rId13" Type="http://schemas.openxmlformats.org/officeDocument/2006/relationships/image" Target="../media/image6.jpeg"/><Relationship Id="rId3" Type="http://schemas.openxmlformats.org/officeDocument/2006/relationships/slideLayout" Target="../slideLayouts/slideLayout971.xml"/><Relationship Id="rId7" Type="http://schemas.openxmlformats.org/officeDocument/2006/relationships/slideLayout" Target="../slideLayouts/slideLayout975.xml"/><Relationship Id="rId12" Type="http://schemas.openxmlformats.org/officeDocument/2006/relationships/theme" Target="../theme/theme89.xml"/><Relationship Id="rId2" Type="http://schemas.openxmlformats.org/officeDocument/2006/relationships/slideLayout" Target="../slideLayouts/slideLayout970.xml"/><Relationship Id="rId1" Type="http://schemas.openxmlformats.org/officeDocument/2006/relationships/slideLayout" Target="../slideLayouts/slideLayout969.xml"/><Relationship Id="rId6" Type="http://schemas.openxmlformats.org/officeDocument/2006/relationships/slideLayout" Target="../slideLayouts/slideLayout974.xml"/><Relationship Id="rId11" Type="http://schemas.openxmlformats.org/officeDocument/2006/relationships/slideLayout" Target="../slideLayouts/slideLayout979.xml"/><Relationship Id="rId5" Type="http://schemas.openxmlformats.org/officeDocument/2006/relationships/slideLayout" Target="../slideLayouts/slideLayout973.xml"/><Relationship Id="rId10" Type="http://schemas.openxmlformats.org/officeDocument/2006/relationships/slideLayout" Target="../slideLayouts/slideLayout978.xml"/><Relationship Id="rId4" Type="http://schemas.openxmlformats.org/officeDocument/2006/relationships/slideLayout" Target="../slideLayouts/slideLayout972.xml"/><Relationship Id="rId9" Type="http://schemas.openxmlformats.org/officeDocument/2006/relationships/slideLayout" Target="../slideLayouts/slideLayout977.xml"/><Relationship Id="rId14" Type="http://schemas.openxmlformats.org/officeDocument/2006/relationships/image" Target="../media/image7.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5.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_rels/slideMaster90.xml.rels><?xml version="1.0" encoding="UTF-8" standalone="yes"?>
<Relationships xmlns="http://schemas.openxmlformats.org/package/2006/relationships"><Relationship Id="rId8" Type="http://schemas.openxmlformats.org/officeDocument/2006/relationships/slideLayout" Target="../slideLayouts/slideLayout987.xml"/><Relationship Id="rId13" Type="http://schemas.openxmlformats.org/officeDocument/2006/relationships/image" Target="../media/image6.jpeg"/><Relationship Id="rId3" Type="http://schemas.openxmlformats.org/officeDocument/2006/relationships/slideLayout" Target="../slideLayouts/slideLayout982.xml"/><Relationship Id="rId7" Type="http://schemas.openxmlformats.org/officeDocument/2006/relationships/slideLayout" Target="../slideLayouts/slideLayout986.xml"/><Relationship Id="rId12" Type="http://schemas.openxmlformats.org/officeDocument/2006/relationships/theme" Target="../theme/theme90.xml"/><Relationship Id="rId2" Type="http://schemas.openxmlformats.org/officeDocument/2006/relationships/slideLayout" Target="../slideLayouts/slideLayout981.xml"/><Relationship Id="rId1" Type="http://schemas.openxmlformats.org/officeDocument/2006/relationships/slideLayout" Target="../slideLayouts/slideLayout980.xml"/><Relationship Id="rId6" Type="http://schemas.openxmlformats.org/officeDocument/2006/relationships/slideLayout" Target="../slideLayouts/slideLayout985.xml"/><Relationship Id="rId11" Type="http://schemas.openxmlformats.org/officeDocument/2006/relationships/slideLayout" Target="../slideLayouts/slideLayout990.xml"/><Relationship Id="rId5" Type="http://schemas.openxmlformats.org/officeDocument/2006/relationships/slideLayout" Target="../slideLayouts/slideLayout984.xml"/><Relationship Id="rId10" Type="http://schemas.openxmlformats.org/officeDocument/2006/relationships/slideLayout" Target="../slideLayouts/slideLayout989.xml"/><Relationship Id="rId4" Type="http://schemas.openxmlformats.org/officeDocument/2006/relationships/slideLayout" Target="../slideLayouts/slideLayout983.xml"/><Relationship Id="rId9" Type="http://schemas.openxmlformats.org/officeDocument/2006/relationships/slideLayout" Target="../slideLayouts/slideLayout988.xml"/></Relationships>
</file>

<file path=ppt/slideMasters/_rels/slideMaster91.xml.rels><?xml version="1.0" encoding="UTF-8" standalone="yes"?>
<Relationships xmlns="http://schemas.openxmlformats.org/package/2006/relationships"><Relationship Id="rId8" Type="http://schemas.openxmlformats.org/officeDocument/2006/relationships/slideLayout" Target="../slideLayouts/slideLayout998.xml"/><Relationship Id="rId13" Type="http://schemas.openxmlformats.org/officeDocument/2006/relationships/image" Target="../media/image11.jpeg"/><Relationship Id="rId3" Type="http://schemas.openxmlformats.org/officeDocument/2006/relationships/slideLayout" Target="../slideLayouts/slideLayout993.xml"/><Relationship Id="rId7" Type="http://schemas.openxmlformats.org/officeDocument/2006/relationships/slideLayout" Target="../slideLayouts/slideLayout997.xml"/><Relationship Id="rId12" Type="http://schemas.openxmlformats.org/officeDocument/2006/relationships/theme" Target="../theme/theme91.xml"/><Relationship Id="rId2" Type="http://schemas.openxmlformats.org/officeDocument/2006/relationships/slideLayout" Target="../slideLayouts/slideLayout992.xml"/><Relationship Id="rId1" Type="http://schemas.openxmlformats.org/officeDocument/2006/relationships/slideLayout" Target="../slideLayouts/slideLayout991.xml"/><Relationship Id="rId6" Type="http://schemas.openxmlformats.org/officeDocument/2006/relationships/slideLayout" Target="../slideLayouts/slideLayout996.xml"/><Relationship Id="rId11" Type="http://schemas.openxmlformats.org/officeDocument/2006/relationships/slideLayout" Target="../slideLayouts/slideLayout1001.xml"/><Relationship Id="rId5" Type="http://schemas.openxmlformats.org/officeDocument/2006/relationships/slideLayout" Target="../slideLayouts/slideLayout995.xml"/><Relationship Id="rId10" Type="http://schemas.openxmlformats.org/officeDocument/2006/relationships/slideLayout" Target="../slideLayouts/slideLayout1000.xml"/><Relationship Id="rId4" Type="http://schemas.openxmlformats.org/officeDocument/2006/relationships/slideLayout" Target="../slideLayouts/slideLayout994.xml"/><Relationship Id="rId9" Type="http://schemas.openxmlformats.org/officeDocument/2006/relationships/slideLayout" Target="../slideLayouts/slideLayout999.xml"/></Relationships>
</file>

<file path=ppt/slideMasters/_rels/slideMaster92.xml.rels><?xml version="1.0" encoding="UTF-8" standalone="yes"?>
<Relationships xmlns="http://schemas.openxmlformats.org/package/2006/relationships"><Relationship Id="rId8" Type="http://schemas.openxmlformats.org/officeDocument/2006/relationships/slideLayout" Target="../slideLayouts/slideLayout1009.xml"/><Relationship Id="rId13" Type="http://schemas.openxmlformats.org/officeDocument/2006/relationships/image" Target="../media/image11.jpeg"/><Relationship Id="rId3" Type="http://schemas.openxmlformats.org/officeDocument/2006/relationships/slideLayout" Target="../slideLayouts/slideLayout1004.xml"/><Relationship Id="rId7" Type="http://schemas.openxmlformats.org/officeDocument/2006/relationships/slideLayout" Target="../slideLayouts/slideLayout1008.xml"/><Relationship Id="rId12" Type="http://schemas.openxmlformats.org/officeDocument/2006/relationships/theme" Target="../theme/theme92.xml"/><Relationship Id="rId2" Type="http://schemas.openxmlformats.org/officeDocument/2006/relationships/slideLayout" Target="../slideLayouts/slideLayout1003.xml"/><Relationship Id="rId1" Type="http://schemas.openxmlformats.org/officeDocument/2006/relationships/slideLayout" Target="../slideLayouts/slideLayout1002.xml"/><Relationship Id="rId6" Type="http://schemas.openxmlformats.org/officeDocument/2006/relationships/slideLayout" Target="../slideLayouts/slideLayout1007.xml"/><Relationship Id="rId11" Type="http://schemas.openxmlformats.org/officeDocument/2006/relationships/slideLayout" Target="../slideLayouts/slideLayout1012.xml"/><Relationship Id="rId5" Type="http://schemas.openxmlformats.org/officeDocument/2006/relationships/slideLayout" Target="../slideLayouts/slideLayout1006.xml"/><Relationship Id="rId10" Type="http://schemas.openxmlformats.org/officeDocument/2006/relationships/slideLayout" Target="../slideLayouts/slideLayout1011.xml"/><Relationship Id="rId4" Type="http://schemas.openxmlformats.org/officeDocument/2006/relationships/slideLayout" Target="../slideLayouts/slideLayout1005.xml"/><Relationship Id="rId9" Type="http://schemas.openxmlformats.org/officeDocument/2006/relationships/slideLayout" Target="../slideLayouts/slideLayout1010.xml"/><Relationship Id="rId14" Type="http://schemas.openxmlformats.org/officeDocument/2006/relationships/image" Target="../media/image12.png"/></Relationships>
</file>

<file path=ppt/slideMasters/_rels/slideMaster93.xml.rels><?xml version="1.0" encoding="UTF-8" standalone="yes"?>
<Relationships xmlns="http://schemas.openxmlformats.org/package/2006/relationships"><Relationship Id="rId8" Type="http://schemas.openxmlformats.org/officeDocument/2006/relationships/slideLayout" Target="../slideLayouts/slideLayout1020.xml"/><Relationship Id="rId3" Type="http://schemas.openxmlformats.org/officeDocument/2006/relationships/slideLayout" Target="../slideLayouts/slideLayout1015.xml"/><Relationship Id="rId7" Type="http://schemas.openxmlformats.org/officeDocument/2006/relationships/slideLayout" Target="../slideLayouts/slideLayout1019.xml"/><Relationship Id="rId12" Type="http://schemas.openxmlformats.org/officeDocument/2006/relationships/theme" Target="../theme/theme93.xml"/><Relationship Id="rId2" Type="http://schemas.openxmlformats.org/officeDocument/2006/relationships/slideLayout" Target="../slideLayouts/slideLayout1014.xml"/><Relationship Id="rId1" Type="http://schemas.openxmlformats.org/officeDocument/2006/relationships/slideLayout" Target="../slideLayouts/slideLayout1013.xml"/><Relationship Id="rId6" Type="http://schemas.openxmlformats.org/officeDocument/2006/relationships/slideLayout" Target="../slideLayouts/slideLayout1018.xml"/><Relationship Id="rId11" Type="http://schemas.openxmlformats.org/officeDocument/2006/relationships/slideLayout" Target="../slideLayouts/slideLayout1023.xml"/><Relationship Id="rId5" Type="http://schemas.openxmlformats.org/officeDocument/2006/relationships/slideLayout" Target="../slideLayouts/slideLayout1017.xml"/><Relationship Id="rId10" Type="http://schemas.openxmlformats.org/officeDocument/2006/relationships/slideLayout" Target="../slideLayouts/slideLayout1022.xml"/><Relationship Id="rId4" Type="http://schemas.openxmlformats.org/officeDocument/2006/relationships/slideLayout" Target="../slideLayouts/slideLayout1016.xml"/><Relationship Id="rId9" Type="http://schemas.openxmlformats.org/officeDocument/2006/relationships/slideLayout" Target="../slideLayouts/slideLayout10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ransition>
    <p:dissolve/>
  </p:transition>
  <p:txStyles>
    <p:titleStyle>
      <a:lvl1pPr algn="l" rtl="0" fontAlgn="base">
        <a:spcBef>
          <a:spcPct val="0"/>
        </a:spcBef>
        <a:spcAft>
          <a:spcPct val="0"/>
        </a:spcAft>
        <a:defRPr sz="3600">
          <a:solidFill>
            <a:schemeClr val="tx1"/>
          </a:solidFill>
          <a:latin typeface="+mj-lt"/>
          <a:ea typeface="+mj-ea"/>
          <a:cs typeface="+mj-cs"/>
          <a:sym typeface="Cochin" pitchFamily="-111" charset="0"/>
        </a:defRPr>
      </a:lvl1pPr>
      <a:lvl2pPr algn="l" rtl="0" fontAlgn="base">
        <a:spcBef>
          <a:spcPct val="0"/>
        </a:spcBef>
        <a:spcAft>
          <a:spcPct val="0"/>
        </a:spcAft>
        <a:defRPr sz="3600">
          <a:solidFill>
            <a:schemeClr val="tx1"/>
          </a:solidFill>
          <a:latin typeface="Cochin" pitchFamily="-111" charset="0"/>
          <a:ea typeface="ヒラギノ明朝 ProN W3" pitchFamily="-111" charset="-128"/>
          <a:cs typeface="ヒラギノ明朝 ProN W3" pitchFamily="-111" charset="-128"/>
          <a:sym typeface="Cochin" pitchFamily="-111" charset="0"/>
        </a:defRPr>
      </a:lvl2pPr>
      <a:lvl3pPr algn="l" rtl="0" fontAlgn="base">
        <a:spcBef>
          <a:spcPct val="0"/>
        </a:spcBef>
        <a:spcAft>
          <a:spcPct val="0"/>
        </a:spcAft>
        <a:defRPr sz="3600">
          <a:solidFill>
            <a:schemeClr val="tx1"/>
          </a:solidFill>
          <a:latin typeface="Cochin" pitchFamily="-111" charset="0"/>
          <a:ea typeface="ヒラギノ明朝 ProN W3" pitchFamily="-111" charset="-128"/>
          <a:cs typeface="ヒラギノ明朝 ProN W3" pitchFamily="-111" charset="-128"/>
          <a:sym typeface="Cochin" pitchFamily="-111" charset="0"/>
        </a:defRPr>
      </a:lvl3pPr>
      <a:lvl4pPr algn="l" rtl="0" fontAlgn="base">
        <a:spcBef>
          <a:spcPct val="0"/>
        </a:spcBef>
        <a:spcAft>
          <a:spcPct val="0"/>
        </a:spcAft>
        <a:defRPr sz="3600">
          <a:solidFill>
            <a:schemeClr val="tx1"/>
          </a:solidFill>
          <a:latin typeface="Cochin" pitchFamily="-111" charset="0"/>
          <a:ea typeface="ヒラギノ明朝 ProN W3" pitchFamily="-111" charset="-128"/>
          <a:cs typeface="ヒラギノ明朝 ProN W3" pitchFamily="-111" charset="-128"/>
          <a:sym typeface="Cochin" pitchFamily="-111" charset="0"/>
        </a:defRPr>
      </a:lvl4pPr>
      <a:lvl5pPr algn="l" rtl="0" fontAlgn="base">
        <a:spcBef>
          <a:spcPct val="0"/>
        </a:spcBef>
        <a:spcAft>
          <a:spcPct val="0"/>
        </a:spcAft>
        <a:defRPr sz="3600">
          <a:solidFill>
            <a:schemeClr val="tx1"/>
          </a:solidFill>
          <a:latin typeface="Cochin" pitchFamily="-111" charset="0"/>
          <a:ea typeface="ヒラギノ明朝 ProN W3" pitchFamily="-111" charset="-128"/>
          <a:cs typeface="ヒラギノ明朝 ProN W3" pitchFamily="-111" charset="-128"/>
          <a:sym typeface="Cochin" pitchFamily="-111" charset="0"/>
        </a:defRPr>
      </a:lvl5pPr>
      <a:lvl6pPr marL="457200" algn="l" rtl="0" fontAlgn="base">
        <a:spcBef>
          <a:spcPct val="0"/>
        </a:spcBef>
        <a:spcAft>
          <a:spcPct val="0"/>
        </a:spcAft>
        <a:defRPr sz="3600">
          <a:solidFill>
            <a:schemeClr val="tx1"/>
          </a:solidFill>
          <a:latin typeface="Cochin" pitchFamily="-111" charset="0"/>
          <a:ea typeface="ヒラギノ明朝 ProN W3" pitchFamily="-111" charset="-128"/>
          <a:cs typeface="ヒラギノ明朝 ProN W3" pitchFamily="-111" charset="-128"/>
          <a:sym typeface="Cochin" pitchFamily="-111" charset="0"/>
        </a:defRPr>
      </a:lvl6pPr>
      <a:lvl7pPr marL="914400" algn="l" rtl="0" fontAlgn="base">
        <a:spcBef>
          <a:spcPct val="0"/>
        </a:spcBef>
        <a:spcAft>
          <a:spcPct val="0"/>
        </a:spcAft>
        <a:defRPr sz="3600">
          <a:solidFill>
            <a:schemeClr val="tx1"/>
          </a:solidFill>
          <a:latin typeface="Cochin" pitchFamily="-111" charset="0"/>
          <a:ea typeface="ヒラギノ明朝 ProN W3" pitchFamily="-111" charset="-128"/>
          <a:cs typeface="ヒラギノ明朝 ProN W3" pitchFamily="-111" charset="-128"/>
          <a:sym typeface="Cochin" pitchFamily="-111" charset="0"/>
        </a:defRPr>
      </a:lvl7pPr>
      <a:lvl8pPr marL="1371600" algn="l" rtl="0" fontAlgn="base">
        <a:spcBef>
          <a:spcPct val="0"/>
        </a:spcBef>
        <a:spcAft>
          <a:spcPct val="0"/>
        </a:spcAft>
        <a:defRPr sz="3600">
          <a:solidFill>
            <a:schemeClr val="tx1"/>
          </a:solidFill>
          <a:latin typeface="Cochin" pitchFamily="-111" charset="0"/>
          <a:ea typeface="ヒラギノ明朝 ProN W3" pitchFamily="-111" charset="-128"/>
          <a:cs typeface="ヒラギノ明朝 ProN W3" pitchFamily="-111" charset="-128"/>
          <a:sym typeface="Cochin" pitchFamily="-111" charset="0"/>
        </a:defRPr>
      </a:lvl8pPr>
      <a:lvl9pPr marL="1828800" algn="l" rtl="0" fontAlgn="base">
        <a:spcBef>
          <a:spcPct val="0"/>
        </a:spcBef>
        <a:spcAft>
          <a:spcPct val="0"/>
        </a:spcAft>
        <a:defRPr sz="3600">
          <a:solidFill>
            <a:schemeClr val="tx1"/>
          </a:solidFill>
          <a:latin typeface="Cochin" pitchFamily="-111" charset="0"/>
          <a:ea typeface="ヒラギノ明朝 ProN W3" pitchFamily="-111" charset="-128"/>
          <a:cs typeface="ヒラギノ明朝 ProN W3" pitchFamily="-111" charset="-128"/>
          <a:sym typeface="Cochin" pitchFamily="-111" charset="0"/>
        </a:defRPr>
      </a:lvl9pPr>
    </p:titleStyle>
    <p:bodyStyle>
      <a:lvl1pPr algn="r" rtl="0" fontAlgn="base">
        <a:spcBef>
          <a:spcPct val="0"/>
        </a:spcBef>
        <a:spcAft>
          <a:spcPct val="0"/>
        </a:spcAft>
        <a:defRPr sz="2400">
          <a:solidFill>
            <a:schemeClr val="tx1"/>
          </a:solidFill>
          <a:latin typeface="+mn-lt"/>
          <a:ea typeface="+mn-ea"/>
          <a:cs typeface="+mn-cs"/>
          <a:sym typeface="Cochin" pitchFamily="-111" charset="0"/>
        </a:defRPr>
      </a:lvl1pPr>
      <a:lvl2pPr algn="r" rtl="0" fontAlgn="base">
        <a:spcBef>
          <a:spcPct val="0"/>
        </a:spcBef>
        <a:spcAft>
          <a:spcPct val="0"/>
        </a:spcAft>
        <a:defRPr sz="2400">
          <a:solidFill>
            <a:schemeClr val="tx1"/>
          </a:solidFill>
          <a:latin typeface="+mn-lt"/>
          <a:ea typeface="+mn-ea"/>
          <a:cs typeface="+mn-cs"/>
          <a:sym typeface="Cochin" pitchFamily="-111" charset="0"/>
        </a:defRPr>
      </a:lvl2pPr>
      <a:lvl3pPr algn="r" rtl="0" fontAlgn="base">
        <a:spcBef>
          <a:spcPct val="0"/>
        </a:spcBef>
        <a:spcAft>
          <a:spcPct val="0"/>
        </a:spcAft>
        <a:defRPr sz="2400">
          <a:solidFill>
            <a:schemeClr val="tx1"/>
          </a:solidFill>
          <a:latin typeface="+mn-lt"/>
          <a:ea typeface="+mn-ea"/>
          <a:cs typeface="+mn-cs"/>
          <a:sym typeface="Cochin" pitchFamily="-111" charset="0"/>
        </a:defRPr>
      </a:lvl3pPr>
      <a:lvl4pPr algn="r" rtl="0" fontAlgn="base">
        <a:spcBef>
          <a:spcPct val="0"/>
        </a:spcBef>
        <a:spcAft>
          <a:spcPct val="0"/>
        </a:spcAft>
        <a:defRPr sz="2400">
          <a:solidFill>
            <a:schemeClr val="tx1"/>
          </a:solidFill>
          <a:latin typeface="+mn-lt"/>
          <a:ea typeface="+mn-ea"/>
          <a:cs typeface="+mn-cs"/>
          <a:sym typeface="Cochin" pitchFamily="-111" charset="0"/>
        </a:defRPr>
      </a:lvl4pPr>
      <a:lvl5pPr algn="r" rtl="0" fontAlgn="base">
        <a:spcBef>
          <a:spcPct val="0"/>
        </a:spcBef>
        <a:spcAft>
          <a:spcPct val="0"/>
        </a:spcAft>
        <a:defRPr sz="2400">
          <a:solidFill>
            <a:schemeClr val="tx1"/>
          </a:solidFill>
          <a:latin typeface="+mn-lt"/>
          <a:ea typeface="+mn-ea"/>
          <a:cs typeface="+mn-cs"/>
          <a:sym typeface="Cochin" pitchFamily="-111" charset="0"/>
        </a:defRPr>
      </a:lvl5pPr>
      <a:lvl6pPr marL="457200" algn="r" rtl="0" fontAlgn="base">
        <a:spcBef>
          <a:spcPct val="0"/>
        </a:spcBef>
        <a:spcAft>
          <a:spcPct val="0"/>
        </a:spcAft>
        <a:defRPr sz="2400">
          <a:solidFill>
            <a:schemeClr val="tx1"/>
          </a:solidFill>
          <a:latin typeface="+mn-lt"/>
          <a:ea typeface="+mn-ea"/>
          <a:cs typeface="+mn-cs"/>
          <a:sym typeface="Cochin" pitchFamily="-111" charset="0"/>
        </a:defRPr>
      </a:lvl6pPr>
      <a:lvl7pPr marL="914400" algn="r" rtl="0" fontAlgn="base">
        <a:spcBef>
          <a:spcPct val="0"/>
        </a:spcBef>
        <a:spcAft>
          <a:spcPct val="0"/>
        </a:spcAft>
        <a:defRPr sz="2400">
          <a:solidFill>
            <a:schemeClr val="tx1"/>
          </a:solidFill>
          <a:latin typeface="+mn-lt"/>
          <a:ea typeface="+mn-ea"/>
          <a:cs typeface="+mn-cs"/>
          <a:sym typeface="Cochin" pitchFamily="-111" charset="0"/>
        </a:defRPr>
      </a:lvl7pPr>
      <a:lvl8pPr marL="1371600" algn="r" rtl="0" fontAlgn="base">
        <a:spcBef>
          <a:spcPct val="0"/>
        </a:spcBef>
        <a:spcAft>
          <a:spcPct val="0"/>
        </a:spcAft>
        <a:defRPr sz="2400">
          <a:solidFill>
            <a:schemeClr val="tx1"/>
          </a:solidFill>
          <a:latin typeface="+mn-lt"/>
          <a:ea typeface="+mn-ea"/>
          <a:cs typeface="+mn-cs"/>
          <a:sym typeface="Cochin" pitchFamily="-111" charset="0"/>
        </a:defRPr>
      </a:lvl8pPr>
      <a:lvl9pPr marL="1828800" algn="r" rtl="0" fontAlgn="base">
        <a:spcBef>
          <a:spcPct val="0"/>
        </a:spcBef>
        <a:spcAft>
          <a:spcPct val="0"/>
        </a:spcAft>
        <a:defRPr sz="2400">
          <a:solidFill>
            <a:schemeClr val="tx1"/>
          </a:solidFill>
          <a:latin typeface="+mn-lt"/>
          <a:ea typeface="+mn-ea"/>
          <a:cs typeface="+mn-cs"/>
          <a:sym typeface="Cochin"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10241" name="Picture 1"/>
          <p:cNvPicPr>
            <a:picLocks noChangeAspect="1" noChangeArrowheads="1"/>
          </p:cNvPicPr>
          <p:nvPr/>
        </p:nvPicPr>
        <p:blipFill>
          <a:blip r:embed="rId14"/>
          <a:srcRect/>
          <a:stretch>
            <a:fillRect/>
          </a:stretch>
        </p:blipFill>
        <p:spPr bwMode="auto">
          <a:xfrm>
            <a:off x="0" y="0"/>
            <a:ext cx="13004800" cy="2476500"/>
          </a:xfrm>
          <a:prstGeom prst="rect">
            <a:avLst/>
          </a:prstGeom>
          <a:noFill/>
          <a:ln w="12700" cap="flat">
            <a:noFill/>
            <a:miter lim="800000"/>
            <a:headEnd/>
            <a:tailEnd/>
          </a:ln>
        </p:spPr>
      </p:pic>
      <p:sp>
        <p:nvSpPr>
          <p:cNvPr id="10242" name="Rectangle 2"/>
          <p:cNvSpPr>
            <a:spLocks noGrp="1" noChangeArrowheads="1"/>
          </p:cNvSpPr>
          <p:nvPr>
            <p:ph type="title"/>
          </p:nvPr>
        </p:nvSpPr>
        <p:spPr bwMode="auto">
          <a:xfrm>
            <a:off x="965200" y="304800"/>
            <a:ext cx="11074400" cy="20828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
        <p:nvSpPr>
          <p:cNvPr id="10243" name="Rectangle 3"/>
          <p:cNvSpPr>
            <a:spLocks noGrp="1" noChangeArrowheads="1"/>
          </p:cNvSpPr>
          <p:nvPr>
            <p:ph type="body" idx="1"/>
          </p:nvPr>
        </p:nvSpPr>
        <p:spPr bwMode="auto">
          <a:xfrm>
            <a:off x="965200" y="3098800"/>
            <a:ext cx="50292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Lst>
  <p:transition>
    <p:dissolve/>
  </p:transition>
  <p:txStyles>
    <p:titleStyle>
      <a:lvl1pPr algn="ctr" rtl="0" fontAlgn="base">
        <a:spcBef>
          <a:spcPct val="0"/>
        </a:spcBef>
        <a:spcAft>
          <a:spcPct val="0"/>
        </a:spcAft>
        <a:defRPr sz="6400">
          <a:solidFill>
            <a:srgbClr val="ECECEC"/>
          </a:solidFill>
          <a:latin typeface="+mj-lt"/>
          <a:ea typeface="+mj-ea"/>
          <a:cs typeface="+mj-cs"/>
          <a:sym typeface="Gill Sans" pitchFamily="-111" charset="0"/>
        </a:defRPr>
      </a:lvl1pPr>
      <a:lvl2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406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1pPr>
      <a:lvl2pPr marL="8001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2pPr>
      <a:lvl3pPr marL="12446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3pPr>
      <a:lvl4pPr marL="16891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4pPr>
      <a:lvl5pPr marL="21336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5pPr>
      <a:lvl6pPr marL="25908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6pPr>
      <a:lvl7pPr marL="30480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7pPr>
      <a:lvl8pPr marL="35052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8pPr>
      <a:lvl9pPr marL="3962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
        <p:nvSpPr>
          <p:cNvPr id="11266" name="Rectangle 2"/>
          <p:cNvSpPr>
            <a:spLocks noGrp="1" noChangeArrowheads="1"/>
          </p:cNvSpPr>
          <p:nvPr>
            <p:ph type="body" idx="1"/>
          </p:nvPr>
        </p:nvSpPr>
        <p:spPr bwMode="auto">
          <a:xfrm>
            <a:off x="1270000" y="2768600"/>
            <a:ext cx="104648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lt1" tx1="dk1" bg2="lt2" tx2="dk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59" r:id="rId9"/>
    <p:sldLayoutId id="2147483860" r:id="rId10"/>
    <p:sldLayoutId id="2147483861"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8382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1pPr>
      <a:lvl2pPr marL="12827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2pPr>
      <a:lvl3pPr marL="17272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3pPr>
      <a:lvl4pPr marL="21717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4pPr>
      <a:lvl5pPr marL="26162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5pPr>
      <a:lvl6pPr marL="30734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6pPr>
      <a:lvl7pPr marL="35306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7pPr>
      <a:lvl8pPr marL="39878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8pPr>
      <a:lvl9pPr marL="44450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289" name="Rectangle 1"/>
          <p:cNvSpPr>
            <a:spLocks noGrp="1" noChangeArrowheads="1"/>
          </p:cNvSpPr>
          <p:nvPr>
            <p:ph type="body" idx="1"/>
          </p:nvPr>
        </p:nvSpPr>
        <p:spPr bwMode="auto">
          <a:xfrm>
            <a:off x="1270000" y="1270000"/>
            <a:ext cx="10464800" cy="72136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dk2" tx1="lt1" bg2="dk1" tx2="lt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8382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1pPr>
      <a:lvl2pPr marL="12827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2pPr>
      <a:lvl3pPr marL="17272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3pPr>
      <a:lvl4pPr marL="21717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4pPr>
      <a:lvl5pPr marL="26162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5pPr>
      <a:lvl6pPr marL="30734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6pPr>
      <a:lvl7pPr marL="35306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7pPr>
      <a:lvl8pPr marL="39878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8pPr>
      <a:lvl9pPr marL="44450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bwMode="auto">
          <a:xfrm>
            <a:off x="977900" y="546100"/>
            <a:ext cx="11049000" cy="2273300"/>
          </a:xfrm>
          <a:prstGeom prst="rect">
            <a:avLst/>
          </a:prstGeom>
          <a:noFill/>
          <a:ln w="12700">
            <a:noFill/>
            <a:miter lim="800000"/>
            <a:headEnd/>
            <a:tailEnd/>
          </a:ln>
          <a:effectLst/>
        </p:spPr>
        <p:txBody>
          <a:bodyPr vert="horz" wrap="square" lIns="76200" tIns="76200" rIns="133999" bIns="76200" numCol="1" anchor="ctr" anchorCtr="0" compatLnSpc="1">
            <a:prstTxWarp prst="textNoShape">
              <a:avLst/>
            </a:prstTxWarp>
          </a:bodyPr>
          <a:lstStyle/>
          <a:p>
            <a:pPr lvl="0"/>
            <a:r>
              <a:rPr lang="en-US">
                <a:sym typeface="Times New Roman" pitchFamily="-111" charset="0"/>
              </a:rPr>
              <a:t>Click to edit Master title style</a:t>
            </a:r>
          </a:p>
        </p:txBody>
      </p:sp>
      <p:sp>
        <p:nvSpPr>
          <p:cNvPr id="13314" name="Rectangle 2"/>
          <p:cNvSpPr>
            <a:spLocks noGrp="1" noChangeArrowheads="1"/>
          </p:cNvSpPr>
          <p:nvPr>
            <p:ph type="body" idx="1"/>
          </p:nvPr>
        </p:nvSpPr>
        <p:spPr bwMode="auto">
          <a:xfrm>
            <a:off x="977900" y="2819400"/>
            <a:ext cx="11049000" cy="6934200"/>
          </a:xfrm>
          <a:prstGeom prst="rect">
            <a:avLst/>
          </a:prstGeom>
          <a:noFill/>
          <a:ln w="12700">
            <a:noFill/>
            <a:miter lim="800000"/>
            <a:headEnd/>
            <a:tailEnd/>
          </a:ln>
          <a:effectLst/>
        </p:spPr>
        <p:txBody>
          <a:bodyPr vert="horz" wrap="square" lIns="76200" tIns="76200" rIns="133999" bIns="76200" numCol="1" anchor="t" anchorCtr="0" compatLnSpc="1">
            <a:prstTxWarp prst="textNoShape">
              <a:avLst/>
            </a:prstTxWarp>
          </a:bodyPr>
          <a:lstStyle/>
          <a:p>
            <a:pPr lvl="0"/>
            <a:r>
              <a:rPr lang="en-US">
                <a:sym typeface="Times New Roman" pitchFamily="-111" charset="0"/>
              </a:rPr>
              <a:t>Click to edit Master text styles</a:t>
            </a:r>
          </a:p>
          <a:p>
            <a:pPr lvl="1"/>
            <a:r>
              <a:rPr lang="en-US">
                <a:sym typeface="Times New Roman" pitchFamily="-111" charset="0"/>
              </a:rPr>
              <a:t>Second level</a:t>
            </a:r>
          </a:p>
          <a:p>
            <a:pPr lvl="2"/>
            <a:r>
              <a:rPr lang="en-US">
                <a:sym typeface="Times New Roman" pitchFamily="-111" charset="0"/>
              </a:rPr>
              <a:t>Third level</a:t>
            </a:r>
          </a:p>
          <a:p>
            <a:pPr lvl="3"/>
            <a:r>
              <a:rPr lang="en-US">
                <a:sym typeface="Times New Roman" pitchFamily="-111" charset="0"/>
              </a:rPr>
              <a:t>Fourth level</a:t>
            </a:r>
          </a:p>
          <a:p>
            <a:pPr lvl="4"/>
            <a:r>
              <a:rPr lang="en-US">
                <a:sym typeface="Times New Roman" pitchFamily="-111" charset="0"/>
              </a:rPr>
              <a:t>Fifth level</a:t>
            </a:r>
          </a:p>
        </p:txBody>
      </p:sp>
      <p:sp>
        <p:nvSpPr>
          <p:cNvPr id="13315" name="Text Box 3"/>
          <p:cNvSpPr txBox="1">
            <a:spLocks noGrp="1" noChangeArrowheads="1"/>
          </p:cNvSpPr>
          <p:nvPr>
            <p:ph type="sldNum" sz="quarter" idx="4"/>
          </p:nvPr>
        </p:nvSpPr>
        <p:spPr bwMode="auto">
          <a:xfrm>
            <a:off x="10479088" y="8890000"/>
            <a:ext cx="393700" cy="4064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mn-lt"/>
                <a:ea typeface="Times New Roman" pitchFamily="-111" charset="0"/>
                <a:cs typeface="Times New Roman" pitchFamily="-111" charset="0"/>
                <a:sym typeface="Times New Roman" pitchFamily="-111" charset="0"/>
              </a:defRPr>
            </a:lvl1pPr>
          </a:lstStyle>
          <a:p>
            <a:fld id="{B440945A-F130-E64C-B0D3-F8640A98A5E1}"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transition>
    <p:dissolve/>
  </p:transition>
  <p:hf hdr="0" ftr="0" dt="0"/>
  <p:txStyles>
    <p:titleStyle>
      <a:lvl1pPr marL="57150" algn="ctr" rtl="0" fontAlgn="base">
        <a:spcBef>
          <a:spcPct val="0"/>
        </a:spcBef>
        <a:spcAft>
          <a:spcPct val="0"/>
        </a:spcAft>
        <a:defRPr sz="6200">
          <a:solidFill>
            <a:schemeClr val="tx1"/>
          </a:solidFill>
          <a:latin typeface="+mj-lt"/>
          <a:ea typeface="+mj-ea"/>
          <a:cs typeface="+mj-cs"/>
          <a:sym typeface="Times New Roman" pitchFamily="-111" charset="0"/>
        </a:defRPr>
      </a:lvl1pPr>
      <a:lvl2pPr marL="57150" algn="ctr" rtl="0" fontAlgn="base">
        <a:spcBef>
          <a:spcPct val="0"/>
        </a:spcBef>
        <a:spcAft>
          <a:spcPct val="0"/>
        </a:spcAft>
        <a:defRPr sz="6200">
          <a:solidFill>
            <a:schemeClr val="tx1"/>
          </a:solidFill>
          <a:latin typeface="Times New Roman" pitchFamily="-111" charset="0"/>
          <a:ea typeface="ヒラギノ明朝 ProN W3" pitchFamily="-111" charset="-128"/>
          <a:cs typeface="ヒラギノ明朝 ProN W3" pitchFamily="-111" charset="-128"/>
          <a:sym typeface="Times New Roman" pitchFamily="-111" charset="0"/>
        </a:defRPr>
      </a:lvl2pPr>
      <a:lvl3pPr marL="57150" algn="ctr" rtl="0" fontAlgn="base">
        <a:spcBef>
          <a:spcPct val="0"/>
        </a:spcBef>
        <a:spcAft>
          <a:spcPct val="0"/>
        </a:spcAft>
        <a:defRPr sz="6200">
          <a:solidFill>
            <a:schemeClr val="tx1"/>
          </a:solidFill>
          <a:latin typeface="Times New Roman" pitchFamily="-111" charset="0"/>
          <a:ea typeface="ヒラギノ明朝 ProN W3" pitchFamily="-111" charset="-128"/>
          <a:cs typeface="ヒラギノ明朝 ProN W3" pitchFamily="-111" charset="-128"/>
          <a:sym typeface="Times New Roman" pitchFamily="-111" charset="0"/>
        </a:defRPr>
      </a:lvl3pPr>
      <a:lvl4pPr marL="57150" algn="ctr" rtl="0" fontAlgn="base">
        <a:spcBef>
          <a:spcPct val="0"/>
        </a:spcBef>
        <a:spcAft>
          <a:spcPct val="0"/>
        </a:spcAft>
        <a:defRPr sz="6200">
          <a:solidFill>
            <a:schemeClr val="tx1"/>
          </a:solidFill>
          <a:latin typeface="Times New Roman" pitchFamily="-111" charset="0"/>
          <a:ea typeface="ヒラギノ明朝 ProN W3" pitchFamily="-111" charset="-128"/>
          <a:cs typeface="ヒラギノ明朝 ProN W3" pitchFamily="-111" charset="-128"/>
          <a:sym typeface="Times New Roman" pitchFamily="-111" charset="0"/>
        </a:defRPr>
      </a:lvl4pPr>
      <a:lvl5pPr marL="57150" algn="ctr" rtl="0" fontAlgn="base">
        <a:spcBef>
          <a:spcPct val="0"/>
        </a:spcBef>
        <a:spcAft>
          <a:spcPct val="0"/>
        </a:spcAft>
        <a:defRPr sz="6200">
          <a:solidFill>
            <a:schemeClr val="tx1"/>
          </a:solidFill>
          <a:latin typeface="Times New Roman" pitchFamily="-111" charset="0"/>
          <a:ea typeface="ヒラギノ明朝 ProN W3" pitchFamily="-111" charset="-128"/>
          <a:cs typeface="ヒラギノ明朝 ProN W3" pitchFamily="-111" charset="-128"/>
          <a:sym typeface="Times New Roman" pitchFamily="-111" charset="0"/>
        </a:defRPr>
      </a:lvl5pPr>
      <a:lvl6pPr marL="514350" algn="ctr" rtl="0" fontAlgn="base">
        <a:spcBef>
          <a:spcPct val="0"/>
        </a:spcBef>
        <a:spcAft>
          <a:spcPct val="0"/>
        </a:spcAft>
        <a:defRPr sz="6200">
          <a:solidFill>
            <a:schemeClr val="tx1"/>
          </a:solidFill>
          <a:latin typeface="Times New Roman" pitchFamily="-111" charset="0"/>
          <a:ea typeface="ヒラギノ明朝 ProN W3" pitchFamily="-111" charset="-128"/>
          <a:cs typeface="ヒラギノ明朝 ProN W3" pitchFamily="-111" charset="-128"/>
          <a:sym typeface="Times New Roman" pitchFamily="-111" charset="0"/>
        </a:defRPr>
      </a:lvl6pPr>
      <a:lvl7pPr marL="971550" algn="ctr" rtl="0" fontAlgn="base">
        <a:spcBef>
          <a:spcPct val="0"/>
        </a:spcBef>
        <a:spcAft>
          <a:spcPct val="0"/>
        </a:spcAft>
        <a:defRPr sz="6200">
          <a:solidFill>
            <a:schemeClr val="tx1"/>
          </a:solidFill>
          <a:latin typeface="Times New Roman" pitchFamily="-111" charset="0"/>
          <a:ea typeface="ヒラギノ明朝 ProN W3" pitchFamily="-111" charset="-128"/>
          <a:cs typeface="ヒラギノ明朝 ProN W3" pitchFamily="-111" charset="-128"/>
          <a:sym typeface="Times New Roman" pitchFamily="-111" charset="0"/>
        </a:defRPr>
      </a:lvl7pPr>
      <a:lvl8pPr marL="1428750" algn="ctr" rtl="0" fontAlgn="base">
        <a:spcBef>
          <a:spcPct val="0"/>
        </a:spcBef>
        <a:spcAft>
          <a:spcPct val="0"/>
        </a:spcAft>
        <a:defRPr sz="6200">
          <a:solidFill>
            <a:schemeClr val="tx1"/>
          </a:solidFill>
          <a:latin typeface="Times New Roman" pitchFamily="-111" charset="0"/>
          <a:ea typeface="ヒラギノ明朝 ProN W3" pitchFamily="-111" charset="-128"/>
          <a:cs typeface="ヒラギノ明朝 ProN W3" pitchFamily="-111" charset="-128"/>
          <a:sym typeface="Times New Roman" pitchFamily="-111" charset="0"/>
        </a:defRPr>
      </a:lvl8pPr>
      <a:lvl9pPr marL="1885950" algn="ctr" rtl="0" fontAlgn="base">
        <a:spcBef>
          <a:spcPct val="0"/>
        </a:spcBef>
        <a:spcAft>
          <a:spcPct val="0"/>
        </a:spcAft>
        <a:defRPr sz="6200">
          <a:solidFill>
            <a:schemeClr val="tx1"/>
          </a:solidFill>
          <a:latin typeface="Times New Roman" pitchFamily="-111" charset="0"/>
          <a:ea typeface="ヒラギノ明朝 ProN W3" pitchFamily="-111" charset="-128"/>
          <a:cs typeface="ヒラギノ明朝 ProN W3" pitchFamily="-111" charset="-128"/>
          <a:sym typeface="Times New Roman" pitchFamily="-111" charset="0"/>
        </a:defRPr>
      </a:lvl9pPr>
    </p:titleStyle>
    <p:bodyStyle>
      <a:lvl1pPr marL="539750" indent="-482600" algn="l" rtl="0" fontAlgn="base">
        <a:spcBef>
          <a:spcPts val="1100"/>
        </a:spcBef>
        <a:spcAft>
          <a:spcPct val="0"/>
        </a:spcAft>
        <a:buSzPct val="100000"/>
        <a:buFont typeface="Times New Roman" pitchFamily="-111" charset="0"/>
        <a:buChar char="•"/>
        <a:defRPr sz="4400">
          <a:solidFill>
            <a:schemeClr val="tx1"/>
          </a:solidFill>
          <a:latin typeface="+mn-lt"/>
          <a:ea typeface="+mn-ea"/>
          <a:cs typeface="+mn-cs"/>
          <a:sym typeface="Times New Roman" pitchFamily="-111" charset="0"/>
        </a:defRPr>
      </a:lvl1pPr>
      <a:lvl2pPr marL="1038225" indent="-406400" algn="l" rtl="0" fontAlgn="base">
        <a:spcBef>
          <a:spcPts val="900"/>
        </a:spcBef>
        <a:spcAft>
          <a:spcPct val="0"/>
        </a:spcAft>
        <a:buSzPct val="100000"/>
        <a:buFont typeface="Times New Roman" pitchFamily="-111" charset="0"/>
        <a:buChar char="–"/>
        <a:defRPr sz="3800">
          <a:solidFill>
            <a:schemeClr val="tx1"/>
          </a:solidFill>
          <a:latin typeface="+mn-lt"/>
          <a:ea typeface="+mn-ea"/>
          <a:cs typeface="+mn-cs"/>
          <a:sym typeface="Times New Roman" pitchFamily="-111" charset="0"/>
        </a:defRPr>
      </a:lvl2pPr>
      <a:lvl3pPr marL="1611313" indent="-330200" algn="l" rtl="0" fontAlgn="base">
        <a:spcBef>
          <a:spcPts val="800"/>
        </a:spcBef>
        <a:spcAft>
          <a:spcPct val="0"/>
        </a:spcAft>
        <a:buSzPct val="100000"/>
        <a:buFont typeface="Times New Roman" pitchFamily="-111" charset="0"/>
        <a:buChar char="•"/>
        <a:defRPr sz="3400">
          <a:solidFill>
            <a:schemeClr val="tx1"/>
          </a:solidFill>
          <a:latin typeface="+mn-lt"/>
          <a:ea typeface="+mn-ea"/>
          <a:cs typeface="+mn-cs"/>
          <a:sym typeface="Times New Roman" pitchFamily="-111" charset="0"/>
        </a:defRPr>
      </a:lvl3pPr>
      <a:lvl4pPr marL="2262188" indent="-330200" algn="l" rtl="0" fontAlgn="base">
        <a:spcBef>
          <a:spcPts val="700"/>
        </a:spcBef>
        <a:spcAft>
          <a:spcPct val="0"/>
        </a:spcAft>
        <a:buSzPct val="100000"/>
        <a:buFont typeface="Times New Roman" pitchFamily="-111" charset="0"/>
        <a:buChar char="–"/>
        <a:defRPr sz="2800">
          <a:solidFill>
            <a:schemeClr val="tx1"/>
          </a:solidFill>
          <a:latin typeface="+mn-lt"/>
          <a:ea typeface="+mn-ea"/>
          <a:cs typeface="+mn-cs"/>
          <a:sym typeface="Times New Roman" pitchFamily="-111" charset="0"/>
        </a:defRPr>
      </a:lvl4pPr>
      <a:lvl5pPr marL="2911475" indent="-330200" algn="l" rtl="0" fontAlgn="base">
        <a:spcBef>
          <a:spcPts val="700"/>
        </a:spcBef>
        <a:spcAft>
          <a:spcPct val="0"/>
        </a:spcAft>
        <a:buSzPct val="100000"/>
        <a:buFont typeface="Times New Roman" pitchFamily="-111" charset="0"/>
        <a:buChar char="»"/>
        <a:defRPr sz="2800">
          <a:solidFill>
            <a:schemeClr val="tx1"/>
          </a:solidFill>
          <a:latin typeface="+mn-lt"/>
          <a:ea typeface="+mn-ea"/>
          <a:cs typeface="+mn-cs"/>
          <a:sym typeface="Times New Roman" pitchFamily="-111" charset="0"/>
        </a:defRPr>
      </a:lvl5pPr>
      <a:lvl6pPr marL="3368675" indent="-330200" algn="l" rtl="0" fontAlgn="base">
        <a:spcBef>
          <a:spcPts val="700"/>
        </a:spcBef>
        <a:spcAft>
          <a:spcPct val="0"/>
        </a:spcAft>
        <a:buSzPct val="100000"/>
        <a:buFont typeface="Times New Roman" pitchFamily="-111" charset="0"/>
        <a:buChar char="»"/>
        <a:defRPr sz="2800">
          <a:solidFill>
            <a:schemeClr val="tx1"/>
          </a:solidFill>
          <a:latin typeface="+mn-lt"/>
          <a:ea typeface="+mn-ea"/>
          <a:cs typeface="+mn-cs"/>
          <a:sym typeface="Times New Roman" pitchFamily="-111" charset="0"/>
        </a:defRPr>
      </a:lvl6pPr>
      <a:lvl7pPr marL="3825875" indent="-330200" algn="l" rtl="0" fontAlgn="base">
        <a:spcBef>
          <a:spcPts val="700"/>
        </a:spcBef>
        <a:spcAft>
          <a:spcPct val="0"/>
        </a:spcAft>
        <a:buSzPct val="100000"/>
        <a:buFont typeface="Times New Roman" pitchFamily="-111" charset="0"/>
        <a:buChar char="»"/>
        <a:defRPr sz="2800">
          <a:solidFill>
            <a:schemeClr val="tx1"/>
          </a:solidFill>
          <a:latin typeface="+mn-lt"/>
          <a:ea typeface="+mn-ea"/>
          <a:cs typeface="+mn-cs"/>
          <a:sym typeface="Times New Roman" pitchFamily="-111" charset="0"/>
        </a:defRPr>
      </a:lvl7pPr>
      <a:lvl8pPr marL="4283075" indent="-330200" algn="l" rtl="0" fontAlgn="base">
        <a:spcBef>
          <a:spcPts val="700"/>
        </a:spcBef>
        <a:spcAft>
          <a:spcPct val="0"/>
        </a:spcAft>
        <a:buSzPct val="100000"/>
        <a:buFont typeface="Times New Roman" pitchFamily="-111" charset="0"/>
        <a:buChar char="»"/>
        <a:defRPr sz="2800">
          <a:solidFill>
            <a:schemeClr val="tx1"/>
          </a:solidFill>
          <a:latin typeface="+mn-lt"/>
          <a:ea typeface="+mn-ea"/>
          <a:cs typeface="+mn-cs"/>
          <a:sym typeface="Times New Roman" pitchFamily="-111" charset="0"/>
        </a:defRPr>
      </a:lvl8pPr>
      <a:lvl9pPr marL="4740275" indent="-330200" algn="l" rtl="0" fontAlgn="base">
        <a:spcBef>
          <a:spcPts val="700"/>
        </a:spcBef>
        <a:spcAft>
          <a:spcPct val="0"/>
        </a:spcAft>
        <a:buSzPct val="100000"/>
        <a:buFont typeface="Times New Roman" pitchFamily="-111" charset="0"/>
        <a:buChar char="»"/>
        <a:defRPr sz="2800">
          <a:solidFill>
            <a:schemeClr val="tx1"/>
          </a:solidFill>
          <a:latin typeface="+mn-lt"/>
          <a:ea typeface="+mn-ea"/>
          <a:cs typeface="+mn-cs"/>
          <a:sym typeface="Times New Roman"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bwMode="auto">
          <a:xfrm>
            <a:off x="571500" y="330200"/>
            <a:ext cx="11861800" cy="1397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Helvetica Neue Light" pitchFamily="-111" charset="0"/>
              </a:rPr>
              <a:t>Click to edit Master title style</a:t>
            </a:r>
          </a:p>
        </p:txBody>
      </p:sp>
      <p:sp>
        <p:nvSpPr>
          <p:cNvPr id="14338" name="Line 2"/>
          <p:cNvSpPr>
            <a:spLocks noChangeShapeType="1"/>
          </p:cNvSpPr>
          <p:nvPr/>
        </p:nvSpPr>
        <p:spPr bwMode="auto">
          <a:xfrm>
            <a:off x="647700" y="1968500"/>
            <a:ext cx="11709400" cy="0"/>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Lst>
  <p:transition>
    <p:dissolve/>
  </p:transition>
  <p:txStyles>
    <p:titleStyle>
      <a:lvl1pPr algn="l" rtl="0" fontAlgn="base">
        <a:spcBef>
          <a:spcPct val="0"/>
        </a:spcBef>
        <a:spcAft>
          <a:spcPct val="0"/>
        </a:spcAft>
        <a:defRPr sz="4200">
          <a:solidFill>
            <a:schemeClr val="tx1"/>
          </a:solidFill>
          <a:latin typeface="+mj-lt"/>
          <a:ea typeface="+mj-ea"/>
          <a:cs typeface="+mj-cs"/>
          <a:sym typeface="Helvetica Neue Light" pitchFamily="-111" charset="0"/>
        </a:defRPr>
      </a:lvl1pPr>
      <a:lvl2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marL="2667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1pPr>
      <a:lvl2pPr marL="7112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2pPr>
      <a:lvl3pPr marL="11557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3pPr>
      <a:lvl4pPr marL="16002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4pPr>
      <a:lvl5pPr marL="20447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5pPr>
      <a:lvl6pPr marL="25019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6pPr>
      <a:lvl7pPr marL="29591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7pPr>
      <a:lvl8pPr marL="34163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8pPr>
      <a:lvl9pPr marL="38735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1" name="Rectangle 1"/>
          <p:cNvSpPr>
            <a:spLocks noGrp="1" noChangeArrowheads="1"/>
          </p:cNvSpPr>
          <p:nvPr>
            <p:ph type="body" idx="1"/>
          </p:nvPr>
        </p:nvSpPr>
        <p:spPr bwMode="auto">
          <a:xfrm>
            <a:off x="571500" y="2324100"/>
            <a:ext cx="11861800" cy="65659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Helvetica Neue" pitchFamily="-111" charset="0"/>
              </a:rPr>
              <a:t>Click to edit Master text styles</a:t>
            </a:r>
          </a:p>
          <a:p>
            <a:pPr lvl="1"/>
            <a:r>
              <a:rPr lang="en-US">
                <a:sym typeface="Helvetica Neue" pitchFamily="-111" charset="0"/>
              </a:rPr>
              <a:t>Second level</a:t>
            </a:r>
          </a:p>
          <a:p>
            <a:pPr lvl="2"/>
            <a:r>
              <a:rPr lang="en-US">
                <a:sym typeface="Helvetica Neue" pitchFamily="-111" charset="0"/>
              </a:rPr>
              <a:t>Third level</a:t>
            </a:r>
          </a:p>
          <a:p>
            <a:pPr lvl="3"/>
            <a:r>
              <a:rPr lang="en-US">
                <a:sym typeface="Helvetica Neue" pitchFamily="-111" charset="0"/>
              </a:rPr>
              <a:t>Fourth level</a:t>
            </a:r>
          </a:p>
          <a:p>
            <a:pPr lvl="4"/>
            <a:r>
              <a:rPr lang="en-US">
                <a:sym typeface="Helvetica Neue" pitchFamily="-111" charset="0"/>
              </a:rPr>
              <a:t>Fifth level</a:t>
            </a:r>
          </a:p>
        </p:txBody>
      </p:sp>
      <p:sp>
        <p:nvSpPr>
          <p:cNvPr id="15362" name="Rectangle 2"/>
          <p:cNvSpPr>
            <a:spLocks noGrp="1" noChangeArrowheads="1"/>
          </p:cNvSpPr>
          <p:nvPr>
            <p:ph type="title"/>
          </p:nvPr>
        </p:nvSpPr>
        <p:spPr bwMode="auto">
          <a:xfrm>
            <a:off x="571500" y="330200"/>
            <a:ext cx="11861800" cy="1397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Helvetica Neue Light" pitchFamily="-111" charset="0"/>
              </a:rPr>
              <a:t>Click to edit Master title style</a:t>
            </a:r>
          </a:p>
        </p:txBody>
      </p:sp>
      <p:sp>
        <p:nvSpPr>
          <p:cNvPr id="15363" name="Line 3"/>
          <p:cNvSpPr>
            <a:spLocks noChangeShapeType="1"/>
          </p:cNvSpPr>
          <p:nvPr/>
        </p:nvSpPr>
        <p:spPr bwMode="auto">
          <a:xfrm>
            <a:off x="647700" y="1968500"/>
            <a:ext cx="11709400" cy="0"/>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Tree>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Lst>
  <p:transition>
    <p:dissolve/>
  </p:transition>
  <p:txStyles>
    <p:titleStyle>
      <a:lvl1pPr algn="l" rtl="0" fontAlgn="base">
        <a:spcBef>
          <a:spcPct val="0"/>
        </a:spcBef>
        <a:spcAft>
          <a:spcPct val="0"/>
        </a:spcAft>
        <a:defRPr sz="4200">
          <a:solidFill>
            <a:schemeClr val="tx1"/>
          </a:solidFill>
          <a:latin typeface="+mj-lt"/>
          <a:ea typeface="+mj-ea"/>
          <a:cs typeface="+mj-cs"/>
          <a:sym typeface="Helvetica Neue Light" pitchFamily="-111" charset="0"/>
        </a:defRPr>
      </a:lvl1pPr>
      <a:lvl2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marL="2667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1pPr>
      <a:lvl2pPr marL="6604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2pPr>
      <a:lvl3pPr marL="11049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3pPr>
      <a:lvl4pPr marL="15494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4pPr>
      <a:lvl5pPr marL="19939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5pPr>
      <a:lvl6pPr marL="24511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6pPr>
      <a:lvl7pPr marL="29083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7pPr>
      <a:lvl8pPr marL="33655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8pPr>
      <a:lvl9pPr marL="38227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Lst>
  <p:transition>
    <p:dissolve/>
  </p:transition>
  <p:txStyles>
    <p:titleStyle>
      <a:lvl1pPr algn="l" rtl="0" fontAlgn="base">
        <a:spcBef>
          <a:spcPct val="0"/>
        </a:spcBef>
        <a:spcAft>
          <a:spcPct val="0"/>
        </a:spcAft>
        <a:defRPr sz="4200">
          <a:solidFill>
            <a:schemeClr val="tx1"/>
          </a:solidFill>
          <a:latin typeface="+mj-lt"/>
          <a:ea typeface="+mj-ea"/>
          <a:cs typeface="+mj-cs"/>
          <a:sym typeface="Helvetica Neue Light" pitchFamily="-111" charset="0"/>
        </a:defRPr>
      </a:lvl1pPr>
      <a:lvl2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marL="2667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1pPr>
      <a:lvl2pPr marL="7112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2pPr>
      <a:lvl3pPr marL="11557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3pPr>
      <a:lvl4pPr marL="16002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4pPr>
      <a:lvl5pPr marL="20447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5pPr>
      <a:lvl6pPr marL="25019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6pPr>
      <a:lvl7pPr marL="29591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7pPr>
      <a:lvl8pPr marL="34163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8pPr>
      <a:lvl9pPr marL="38735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09" name="Rectangle 1"/>
          <p:cNvSpPr>
            <a:spLocks noGrp="1" noChangeArrowheads="1"/>
          </p:cNvSpPr>
          <p:nvPr>
            <p:ph type="body" idx="1"/>
          </p:nvPr>
        </p:nvSpPr>
        <p:spPr bwMode="auto">
          <a:xfrm>
            <a:off x="571500" y="5016500"/>
            <a:ext cx="5080000" cy="31750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Helvetica Neue" pitchFamily="-111" charset="0"/>
              </a:rPr>
              <a:t>Click to edit Master text styles</a:t>
            </a:r>
          </a:p>
          <a:p>
            <a:pPr lvl="1"/>
            <a:r>
              <a:rPr lang="en-US">
                <a:sym typeface="Helvetica Neue" pitchFamily="-111" charset="0"/>
              </a:rPr>
              <a:t>Second level</a:t>
            </a:r>
          </a:p>
          <a:p>
            <a:pPr lvl="2"/>
            <a:r>
              <a:rPr lang="en-US">
                <a:sym typeface="Helvetica Neue" pitchFamily="-111" charset="0"/>
              </a:rPr>
              <a:t>Third level</a:t>
            </a:r>
          </a:p>
          <a:p>
            <a:pPr lvl="3"/>
            <a:r>
              <a:rPr lang="en-US">
                <a:sym typeface="Helvetica Neue" pitchFamily="-111" charset="0"/>
              </a:rPr>
              <a:t>Fourth level</a:t>
            </a:r>
          </a:p>
          <a:p>
            <a:pPr lvl="4"/>
            <a:r>
              <a:rPr lang="en-US">
                <a:sym typeface="Helvetica Neue" pitchFamily="-111" charset="0"/>
              </a:rPr>
              <a:t>Fifth level</a:t>
            </a:r>
          </a:p>
        </p:txBody>
      </p:sp>
      <p:sp>
        <p:nvSpPr>
          <p:cNvPr id="17410" name="Line 2"/>
          <p:cNvSpPr>
            <a:spLocks noChangeShapeType="1"/>
          </p:cNvSpPr>
          <p:nvPr/>
        </p:nvSpPr>
        <p:spPr bwMode="auto">
          <a:xfrm>
            <a:off x="647700" y="4749800"/>
            <a:ext cx="4881563" cy="0"/>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7411" name="Rectangle 3"/>
          <p:cNvSpPr>
            <a:spLocks noGrp="1" noChangeArrowheads="1"/>
          </p:cNvSpPr>
          <p:nvPr>
            <p:ph type="title"/>
          </p:nvPr>
        </p:nvSpPr>
        <p:spPr bwMode="auto">
          <a:xfrm>
            <a:off x="571500" y="1320800"/>
            <a:ext cx="5080000" cy="3175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Helvetica Neue Light" pitchFamily="-111" charset="0"/>
              </a:rPr>
              <a:t>Click to edit Master title style</a:t>
            </a:r>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 id="2147483921" r:id="rId5"/>
    <p:sldLayoutId id="2147483922" r:id="rId6"/>
    <p:sldLayoutId id="2147483923" r:id="rId7"/>
    <p:sldLayoutId id="2147483924" r:id="rId8"/>
    <p:sldLayoutId id="2147483925" r:id="rId9"/>
    <p:sldLayoutId id="2147483926" r:id="rId10"/>
    <p:sldLayoutId id="2147483927" r:id="rId11"/>
  </p:sldLayoutIdLst>
  <p:transition>
    <p:dissolve/>
  </p:transition>
  <p:txStyles>
    <p:titleStyle>
      <a:lvl1pPr algn="l" rtl="0" fontAlgn="base">
        <a:spcBef>
          <a:spcPct val="0"/>
        </a:spcBef>
        <a:spcAft>
          <a:spcPct val="0"/>
        </a:spcAft>
        <a:defRPr sz="4200">
          <a:solidFill>
            <a:schemeClr val="tx1"/>
          </a:solidFill>
          <a:latin typeface="+mj-lt"/>
          <a:ea typeface="+mj-ea"/>
          <a:cs typeface="+mj-cs"/>
          <a:sym typeface="Helvetica Neue Light" pitchFamily="-111" charset="0"/>
        </a:defRPr>
      </a:lvl1pPr>
      <a:lvl2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algn="l" rtl="0" fontAlgn="base">
        <a:spcBef>
          <a:spcPct val="0"/>
        </a:spcBef>
        <a:spcAft>
          <a:spcPct val="0"/>
        </a:spcAft>
        <a:defRPr sz="2600">
          <a:solidFill>
            <a:srgbClr val="747474"/>
          </a:solidFill>
          <a:latin typeface="+mn-lt"/>
          <a:ea typeface="+mn-ea"/>
          <a:cs typeface="+mn-cs"/>
          <a:sym typeface="Helvetica Neue" pitchFamily="-111" charset="0"/>
        </a:defRPr>
      </a:lvl1pPr>
      <a:lvl2pPr algn="l" rtl="0" fontAlgn="base">
        <a:spcBef>
          <a:spcPct val="0"/>
        </a:spcBef>
        <a:spcAft>
          <a:spcPct val="0"/>
        </a:spcAft>
        <a:defRPr sz="2600">
          <a:solidFill>
            <a:srgbClr val="747474"/>
          </a:solidFill>
          <a:latin typeface="+mn-lt"/>
          <a:ea typeface="+mn-ea"/>
          <a:cs typeface="+mn-cs"/>
          <a:sym typeface="Helvetica Neue" pitchFamily="-111" charset="0"/>
        </a:defRPr>
      </a:lvl2pPr>
      <a:lvl3pPr algn="l" rtl="0" fontAlgn="base">
        <a:spcBef>
          <a:spcPct val="0"/>
        </a:spcBef>
        <a:spcAft>
          <a:spcPct val="0"/>
        </a:spcAft>
        <a:defRPr sz="2600">
          <a:solidFill>
            <a:srgbClr val="747474"/>
          </a:solidFill>
          <a:latin typeface="+mn-lt"/>
          <a:ea typeface="+mn-ea"/>
          <a:cs typeface="+mn-cs"/>
          <a:sym typeface="Helvetica Neue" pitchFamily="-111" charset="0"/>
        </a:defRPr>
      </a:lvl3pPr>
      <a:lvl4pPr algn="l" rtl="0" fontAlgn="base">
        <a:spcBef>
          <a:spcPct val="0"/>
        </a:spcBef>
        <a:spcAft>
          <a:spcPct val="0"/>
        </a:spcAft>
        <a:defRPr sz="2600">
          <a:solidFill>
            <a:srgbClr val="747474"/>
          </a:solidFill>
          <a:latin typeface="+mn-lt"/>
          <a:ea typeface="+mn-ea"/>
          <a:cs typeface="+mn-cs"/>
          <a:sym typeface="Helvetica Neue" pitchFamily="-111" charset="0"/>
        </a:defRPr>
      </a:lvl4pPr>
      <a:lvl5pPr algn="l" rtl="0" fontAlgn="base">
        <a:spcBef>
          <a:spcPct val="0"/>
        </a:spcBef>
        <a:spcAft>
          <a:spcPct val="0"/>
        </a:spcAft>
        <a:defRPr sz="2600">
          <a:solidFill>
            <a:srgbClr val="747474"/>
          </a:solidFill>
          <a:latin typeface="+mn-lt"/>
          <a:ea typeface="+mn-ea"/>
          <a:cs typeface="+mn-cs"/>
          <a:sym typeface="Helvetica Neue" pitchFamily="-111" charset="0"/>
        </a:defRPr>
      </a:lvl5pPr>
      <a:lvl6pPr marL="457200" algn="l" rtl="0" fontAlgn="base">
        <a:spcBef>
          <a:spcPct val="0"/>
        </a:spcBef>
        <a:spcAft>
          <a:spcPct val="0"/>
        </a:spcAft>
        <a:defRPr sz="2600">
          <a:solidFill>
            <a:srgbClr val="747474"/>
          </a:solidFill>
          <a:latin typeface="+mn-lt"/>
          <a:ea typeface="+mn-ea"/>
          <a:cs typeface="+mn-cs"/>
          <a:sym typeface="Helvetica Neue" pitchFamily="-111" charset="0"/>
        </a:defRPr>
      </a:lvl6pPr>
      <a:lvl7pPr marL="914400" algn="l" rtl="0" fontAlgn="base">
        <a:spcBef>
          <a:spcPct val="0"/>
        </a:spcBef>
        <a:spcAft>
          <a:spcPct val="0"/>
        </a:spcAft>
        <a:defRPr sz="2600">
          <a:solidFill>
            <a:srgbClr val="747474"/>
          </a:solidFill>
          <a:latin typeface="+mn-lt"/>
          <a:ea typeface="+mn-ea"/>
          <a:cs typeface="+mn-cs"/>
          <a:sym typeface="Helvetica Neue" pitchFamily="-111" charset="0"/>
        </a:defRPr>
      </a:lvl7pPr>
      <a:lvl8pPr marL="1371600" algn="l" rtl="0" fontAlgn="base">
        <a:spcBef>
          <a:spcPct val="0"/>
        </a:spcBef>
        <a:spcAft>
          <a:spcPct val="0"/>
        </a:spcAft>
        <a:defRPr sz="2600">
          <a:solidFill>
            <a:srgbClr val="747474"/>
          </a:solidFill>
          <a:latin typeface="+mn-lt"/>
          <a:ea typeface="+mn-ea"/>
          <a:cs typeface="+mn-cs"/>
          <a:sym typeface="Helvetica Neue" pitchFamily="-111" charset="0"/>
        </a:defRPr>
      </a:lvl8pPr>
      <a:lvl9pPr marL="1828800" algn="l" rtl="0" fontAlgn="base">
        <a:spcBef>
          <a:spcPct val="0"/>
        </a:spcBef>
        <a:spcAft>
          <a:spcPct val="0"/>
        </a:spcAft>
        <a:defRPr sz="2600">
          <a:solidFill>
            <a:srgbClr val="747474"/>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3" name="Rectangle 1"/>
          <p:cNvSpPr>
            <a:spLocks noGrp="1" noChangeArrowheads="1"/>
          </p:cNvSpPr>
          <p:nvPr>
            <p:ph type="body" idx="1"/>
          </p:nvPr>
        </p:nvSpPr>
        <p:spPr bwMode="auto">
          <a:xfrm>
            <a:off x="571500" y="5016500"/>
            <a:ext cx="11861800" cy="31750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Helvetica Neue" pitchFamily="-111" charset="0"/>
              </a:rPr>
              <a:t>Click to edit Master text styles</a:t>
            </a:r>
          </a:p>
          <a:p>
            <a:pPr lvl="1"/>
            <a:r>
              <a:rPr lang="en-US">
                <a:sym typeface="Helvetica Neue" pitchFamily="-111" charset="0"/>
              </a:rPr>
              <a:t>Second level</a:t>
            </a:r>
          </a:p>
          <a:p>
            <a:pPr lvl="2"/>
            <a:r>
              <a:rPr lang="en-US">
                <a:sym typeface="Helvetica Neue" pitchFamily="-111" charset="0"/>
              </a:rPr>
              <a:t>Third level</a:t>
            </a:r>
          </a:p>
          <a:p>
            <a:pPr lvl="3"/>
            <a:r>
              <a:rPr lang="en-US">
                <a:sym typeface="Helvetica Neue" pitchFamily="-111" charset="0"/>
              </a:rPr>
              <a:t>Fourth level</a:t>
            </a:r>
          </a:p>
          <a:p>
            <a:pPr lvl="4"/>
            <a:r>
              <a:rPr lang="en-US">
                <a:sym typeface="Helvetica Neue" pitchFamily="-111" charset="0"/>
              </a:rPr>
              <a:t>Fifth level</a:t>
            </a:r>
          </a:p>
        </p:txBody>
      </p:sp>
      <p:sp>
        <p:nvSpPr>
          <p:cNvPr id="18434" name="Line 2"/>
          <p:cNvSpPr>
            <a:spLocks noChangeShapeType="1"/>
          </p:cNvSpPr>
          <p:nvPr/>
        </p:nvSpPr>
        <p:spPr bwMode="auto">
          <a:xfrm>
            <a:off x="647700" y="4749800"/>
            <a:ext cx="11709400" cy="0"/>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8435" name="Rectangle 3"/>
          <p:cNvSpPr>
            <a:spLocks noGrp="1" noChangeArrowheads="1"/>
          </p:cNvSpPr>
          <p:nvPr>
            <p:ph type="title"/>
          </p:nvPr>
        </p:nvSpPr>
        <p:spPr bwMode="auto">
          <a:xfrm>
            <a:off x="571500" y="1320800"/>
            <a:ext cx="11861800" cy="3175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Helvetica Neue Light" pitchFamily="-111" charset="0"/>
              </a:rPr>
              <a:t>Click to edit Master title style</a:t>
            </a:r>
          </a:p>
        </p:txBody>
      </p:sp>
    </p:spTree>
  </p:cSld>
  <p:clrMap bg1="lt1" tx1="dk1" bg2="lt2" tx2="dk2" accent1="accent1" accent2="accent2" accent3="accent3" accent4="accent4" accent5="accent5" accent6="accent6" hlink="hlink" folHlink="folHlink"/>
  <p:sldLayoutIdLst>
    <p:sldLayoutId id="2147483928" r:id="rId1"/>
    <p:sldLayoutId id="2147483929" r:id="rId2"/>
    <p:sldLayoutId id="2147483930" r:id="rId3"/>
    <p:sldLayoutId id="2147483931" r:id="rId4"/>
    <p:sldLayoutId id="2147483932" r:id="rId5"/>
    <p:sldLayoutId id="2147483933" r:id="rId6"/>
    <p:sldLayoutId id="2147483934" r:id="rId7"/>
    <p:sldLayoutId id="2147483935" r:id="rId8"/>
    <p:sldLayoutId id="2147483936" r:id="rId9"/>
    <p:sldLayoutId id="2147483937" r:id="rId10"/>
    <p:sldLayoutId id="2147483938" r:id="rId11"/>
  </p:sldLayoutIdLst>
  <p:transition>
    <p:dissolve/>
  </p:transition>
  <p:txStyles>
    <p:titleStyle>
      <a:lvl1pPr algn="l" rtl="0" fontAlgn="base">
        <a:spcBef>
          <a:spcPct val="0"/>
        </a:spcBef>
        <a:spcAft>
          <a:spcPct val="0"/>
        </a:spcAft>
        <a:defRPr sz="4200">
          <a:solidFill>
            <a:schemeClr val="tx1"/>
          </a:solidFill>
          <a:latin typeface="+mj-lt"/>
          <a:ea typeface="+mj-ea"/>
          <a:cs typeface="+mj-cs"/>
          <a:sym typeface="Helvetica Neue Light" pitchFamily="-111" charset="0"/>
        </a:defRPr>
      </a:lvl1pPr>
      <a:lvl2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algn="l" rtl="0" fontAlgn="base">
        <a:spcBef>
          <a:spcPct val="0"/>
        </a:spcBef>
        <a:spcAft>
          <a:spcPct val="0"/>
        </a:spcAft>
        <a:defRPr sz="2600">
          <a:solidFill>
            <a:srgbClr val="747474"/>
          </a:solidFill>
          <a:latin typeface="+mn-lt"/>
          <a:ea typeface="+mn-ea"/>
          <a:cs typeface="+mn-cs"/>
          <a:sym typeface="Helvetica Neue" pitchFamily="-111" charset="0"/>
        </a:defRPr>
      </a:lvl1pPr>
      <a:lvl2pPr algn="l" rtl="0" fontAlgn="base">
        <a:spcBef>
          <a:spcPct val="0"/>
        </a:spcBef>
        <a:spcAft>
          <a:spcPct val="0"/>
        </a:spcAft>
        <a:defRPr sz="2600">
          <a:solidFill>
            <a:srgbClr val="747474"/>
          </a:solidFill>
          <a:latin typeface="+mn-lt"/>
          <a:ea typeface="+mn-ea"/>
          <a:cs typeface="+mn-cs"/>
          <a:sym typeface="Helvetica Neue" pitchFamily="-111" charset="0"/>
        </a:defRPr>
      </a:lvl2pPr>
      <a:lvl3pPr algn="l" rtl="0" fontAlgn="base">
        <a:spcBef>
          <a:spcPct val="0"/>
        </a:spcBef>
        <a:spcAft>
          <a:spcPct val="0"/>
        </a:spcAft>
        <a:defRPr sz="2600">
          <a:solidFill>
            <a:srgbClr val="747474"/>
          </a:solidFill>
          <a:latin typeface="+mn-lt"/>
          <a:ea typeface="+mn-ea"/>
          <a:cs typeface="+mn-cs"/>
          <a:sym typeface="Helvetica Neue" pitchFamily="-111" charset="0"/>
        </a:defRPr>
      </a:lvl3pPr>
      <a:lvl4pPr algn="l" rtl="0" fontAlgn="base">
        <a:spcBef>
          <a:spcPct val="0"/>
        </a:spcBef>
        <a:spcAft>
          <a:spcPct val="0"/>
        </a:spcAft>
        <a:defRPr sz="2600">
          <a:solidFill>
            <a:srgbClr val="747474"/>
          </a:solidFill>
          <a:latin typeface="+mn-lt"/>
          <a:ea typeface="+mn-ea"/>
          <a:cs typeface="+mn-cs"/>
          <a:sym typeface="Helvetica Neue" pitchFamily="-111" charset="0"/>
        </a:defRPr>
      </a:lvl4pPr>
      <a:lvl5pPr algn="l" rtl="0" fontAlgn="base">
        <a:spcBef>
          <a:spcPct val="0"/>
        </a:spcBef>
        <a:spcAft>
          <a:spcPct val="0"/>
        </a:spcAft>
        <a:defRPr sz="2600">
          <a:solidFill>
            <a:srgbClr val="747474"/>
          </a:solidFill>
          <a:latin typeface="+mn-lt"/>
          <a:ea typeface="+mn-ea"/>
          <a:cs typeface="+mn-cs"/>
          <a:sym typeface="Helvetica Neue" pitchFamily="-111" charset="0"/>
        </a:defRPr>
      </a:lvl5pPr>
      <a:lvl6pPr marL="457200" algn="l" rtl="0" fontAlgn="base">
        <a:spcBef>
          <a:spcPct val="0"/>
        </a:spcBef>
        <a:spcAft>
          <a:spcPct val="0"/>
        </a:spcAft>
        <a:defRPr sz="2600">
          <a:solidFill>
            <a:srgbClr val="747474"/>
          </a:solidFill>
          <a:latin typeface="+mn-lt"/>
          <a:ea typeface="+mn-ea"/>
          <a:cs typeface="+mn-cs"/>
          <a:sym typeface="Helvetica Neue" pitchFamily="-111" charset="0"/>
        </a:defRPr>
      </a:lvl6pPr>
      <a:lvl7pPr marL="914400" algn="l" rtl="0" fontAlgn="base">
        <a:spcBef>
          <a:spcPct val="0"/>
        </a:spcBef>
        <a:spcAft>
          <a:spcPct val="0"/>
        </a:spcAft>
        <a:defRPr sz="2600">
          <a:solidFill>
            <a:srgbClr val="747474"/>
          </a:solidFill>
          <a:latin typeface="+mn-lt"/>
          <a:ea typeface="+mn-ea"/>
          <a:cs typeface="+mn-cs"/>
          <a:sym typeface="Helvetica Neue" pitchFamily="-111" charset="0"/>
        </a:defRPr>
      </a:lvl7pPr>
      <a:lvl8pPr marL="1371600" algn="l" rtl="0" fontAlgn="base">
        <a:spcBef>
          <a:spcPct val="0"/>
        </a:spcBef>
        <a:spcAft>
          <a:spcPct val="0"/>
        </a:spcAft>
        <a:defRPr sz="2600">
          <a:solidFill>
            <a:srgbClr val="747474"/>
          </a:solidFill>
          <a:latin typeface="+mn-lt"/>
          <a:ea typeface="+mn-ea"/>
          <a:cs typeface="+mn-cs"/>
          <a:sym typeface="Helvetica Neue" pitchFamily="-111" charset="0"/>
        </a:defRPr>
      </a:lvl8pPr>
      <a:lvl9pPr marL="1828800" algn="l" rtl="0" fontAlgn="base">
        <a:spcBef>
          <a:spcPct val="0"/>
        </a:spcBef>
        <a:spcAft>
          <a:spcPct val="0"/>
        </a:spcAft>
        <a:defRPr sz="2600">
          <a:solidFill>
            <a:srgbClr val="747474"/>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bwMode="auto">
          <a:xfrm>
            <a:off x="571500" y="3708400"/>
            <a:ext cx="11861800" cy="23368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Helvetica Neue Light" pitchFamily="-111" charset="0"/>
              </a:rPr>
              <a:t>Click to edit Master title style</a:t>
            </a:r>
          </a:p>
        </p:txBody>
      </p:sp>
    </p:spTree>
  </p:cSld>
  <p:clrMap bg1="lt1" tx1="dk1" bg2="lt2" tx2="dk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3" r:id="rId5"/>
    <p:sldLayoutId id="2147483944" r:id="rId6"/>
    <p:sldLayoutId id="2147483945" r:id="rId7"/>
    <p:sldLayoutId id="2147483946" r:id="rId8"/>
    <p:sldLayoutId id="2147483947" r:id="rId9"/>
    <p:sldLayoutId id="2147483948" r:id="rId10"/>
    <p:sldLayoutId id="2147483949" r:id="rId11"/>
  </p:sldLayoutIdLst>
  <p:transition>
    <p:dissolve/>
  </p:transition>
  <p:txStyles>
    <p:titleStyle>
      <a:lvl1pPr algn="l" rtl="0" fontAlgn="base">
        <a:spcBef>
          <a:spcPct val="0"/>
        </a:spcBef>
        <a:spcAft>
          <a:spcPct val="0"/>
        </a:spcAft>
        <a:defRPr sz="4200">
          <a:solidFill>
            <a:schemeClr val="tx1"/>
          </a:solidFill>
          <a:latin typeface="+mj-lt"/>
          <a:ea typeface="+mj-ea"/>
          <a:cs typeface="+mj-cs"/>
          <a:sym typeface="Helvetica Neue Light" pitchFamily="-111" charset="0"/>
        </a:defRPr>
      </a:lvl1pPr>
      <a:lvl2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algn="l" rtl="0" fontAlgn="base">
        <a:spcBef>
          <a:spcPct val="0"/>
        </a:spcBef>
        <a:spcAft>
          <a:spcPct val="0"/>
        </a:spcAft>
        <a:defRPr sz="2600">
          <a:solidFill>
            <a:srgbClr val="747474"/>
          </a:solidFill>
          <a:latin typeface="+mn-lt"/>
          <a:ea typeface="+mn-ea"/>
          <a:cs typeface="+mn-cs"/>
          <a:sym typeface="Helvetica Neue" pitchFamily="-111" charset="0"/>
        </a:defRPr>
      </a:lvl1pPr>
      <a:lvl2pPr algn="l" rtl="0" fontAlgn="base">
        <a:spcBef>
          <a:spcPct val="0"/>
        </a:spcBef>
        <a:spcAft>
          <a:spcPct val="0"/>
        </a:spcAft>
        <a:defRPr sz="2600">
          <a:solidFill>
            <a:srgbClr val="747474"/>
          </a:solidFill>
          <a:latin typeface="+mn-lt"/>
          <a:ea typeface="+mn-ea"/>
          <a:cs typeface="+mn-cs"/>
          <a:sym typeface="Helvetica Neue" pitchFamily="-111" charset="0"/>
        </a:defRPr>
      </a:lvl2pPr>
      <a:lvl3pPr algn="l" rtl="0" fontAlgn="base">
        <a:spcBef>
          <a:spcPct val="0"/>
        </a:spcBef>
        <a:spcAft>
          <a:spcPct val="0"/>
        </a:spcAft>
        <a:defRPr sz="2600">
          <a:solidFill>
            <a:srgbClr val="747474"/>
          </a:solidFill>
          <a:latin typeface="+mn-lt"/>
          <a:ea typeface="+mn-ea"/>
          <a:cs typeface="+mn-cs"/>
          <a:sym typeface="Helvetica Neue" pitchFamily="-111" charset="0"/>
        </a:defRPr>
      </a:lvl3pPr>
      <a:lvl4pPr algn="l" rtl="0" fontAlgn="base">
        <a:spcBef>
          <a:spcPct val="0"/>
        </a:spcBef>
        <a:spcAft>
          <a:spcPct val="0"/>
        </a:spcAft>
        <a:defRPr sz="2600">
          <a:solidFill>
            <a:srgbClr val="747474"/>
          </a:solidFill>
          <a:latin typeface="+mn-lt"/>
          <a:ea typeface="+mn-ea"/>
          <a:cs typeface="+mn-cs"/>
          <a:sym typeface="Helvetica Neue" pitchFamily="-111" charset="0"/>
        </a:defRPr>
      </a:lvl4pPr>
      <a:lvl5pPr algn="l" rtl="0" fontAlgn="base">
        <a:spcBef>
          <a:spcPct val="0"/>
        </a:spcBef>
        <a:spcAft>
          <a:spcPct val="0"/>
        </a:spcAft>
        <a:defRPr sz="2600">
          <a:solidFill>
            <a:srgbClr val="747474"/>
          </a:solidFill>
          <a:latin typeface="+mn-lt"/>
          <a:ea typeface="+mn-ea"/>
          <a:cs typeface="+mn-cs"/>
          <a:sym typeface="Helvetica Neue" pitchFamily="-111" charset="0"/>
        </a:defRPr>
      </a:lvl5pPr>
      <a:lvl6pPr marL="457200" algn="l" rtl="0" fontAlgn="base">
        <a:spcBef>
          <a:spcPct val="0"/>
        </a:spcBef>
        <a:spcAft>
          <a:spcPct val="0"/>
        </a:spcAft>
        <a:defRPr sz="2600">
          <a:solidFill>
            <a:srgbClr val="747474"/>
          </a:solidFill>
          <a:latin typeface="+mn-lt"/>
          <a:ea typeface="+mn-ea"/>
          <a:cs typeface="+mn-cs"/>
          <a:sym typeface="Helvetica Neue" pitchFamily="-111" charset="0"/>
        </a:defRPr>
      </a:lvl6pPr>
      <a:lvl7pPr marL="914400" algn="l" rtl="0" fontAlgn="base">
        <a:spcBef>
          <a:spcPct val="0"/>
        </a:spcBef>
        <a:spcAft>
          <a:spcPct val="0"/>
        </a:spcAft>
        <a:defRPr sz="2600">
          <a:solidFill>
            <a:srgbClr val="747474"/>
          </a:solidFill>
          <a:latin typeface="+mn-lt"/>
          <a:ea typeface="+mn-ea"/>
          <a:cs typeface="+mn-cs"/>
          <a:sym typeface="Helvetica Neue" pitchFamily="-111" charset="0"/>
        </a:defRPr>
      </a:lvl7pPr>
      <a:lvl8pPr marL="1371600" algn="l" rtl="0" fontAlgn="base">
        <a:spcBef>
          <a:spcPct val="0"/>
        </a:spcBef>
        <a:spcAft>
          <a:spcPct val="0"/>
        </a:spcAft>
        <a:defRPr sz="2600">
          <a:solidFill>
            <a:srgbClr val="747474"/>
          </a:solidFill>
          <a:latin typeface="+mn-lt"/>
          <a:ea typeface="+mn-ea"/>
          <a:cs typeface="+mn-cs"/>
          <a:sym typeface="Helvetica Neue" pitchFamily="-111" charset="0"/>
        </a:defRPr>
      </a:lvl8pPr>
      <a:lvl9pPr marL="1828800" algn="l" rtl="0" fontAlgn="base">
        <a:spcBef>
          <a:spcPct val="0"/>
        </a:spcBef>
        <a:spcAft>
          <a:spcPct val="0"/>
        </a:spcAft>
        <a:defRPr sz="2600">
          <a:solidFill>
            <a:srgbClr val="747474"/>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409700" y="7785100"/>
            <a:ext cx="5791200" cy="17018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Helvetica Neue Light" pitchFamily="-111" charset="0"/>
              </a:rPr>
              <a:t>Click to edit Master title style</a:t>
            </a:r>
          </a:p>
        </p:txBody>
      </p:sp>
      <p:sp>
        <p:nvSpPr>
          <p:cNvPr id="2050" name="Line 2"/>
          <p:cNvSpPr>
            <a:spLocks noChangeShapeType="1"/>
          </p:cNvSpPr>
          <p:nvPr/>
        </p:nvSpPr>
        <p:spPr bwMode="auto">
          <a:xfrm flipH="1">
            <a:off x="7543800" y="7975600"/>
            <a:ext cx="0" cy="1422400"/>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2051" name="Rectangle 3"/>
          <p:cNvSpPr>
            <a:spLocks noGrp="1" noChangeArrowheads="1"/>
          </p:cNvSpPr>
          <p:nvPr>
            <p:ph type="body" idx="1"/>
          </p:nvPr>
        </p:nvSpPr>
        <p:spPr bwMode="auto">
          <a:xfrm>
            <a:off x="7848600" y="8470900"/>
            <a:ext cx="4953000" cy="5080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Helvetica Neue" pitchFamily="-111" charset="0"/>
              </a:rPr>
              <a:t>Click to edit Master text styles</a:t>
            </a:r>
          </a:p>
          <a:p>
            <a:pPr lvl="1"/>
            <a:r>
              <a:rPr lang="en-US">
                <a:sym typeface="Helvetica Neue" pitchFamily="-111" charset="0"/>
              </a:rPr>
              <a:t>Second level</a:t>
            </a:r>
          </a:p>
          <a:p>
            <a:pPr lvl="2"/>
            <a:r>
              <a:rPr lang="en-US">
                <a:sym typeface="Helvetica Neue" pitchFamily="-111" charset="0"/>
              </a:rPr>
              <a:t>Third level</a:t>
            </a:r>
          </a:p>
          <a:p>
            <a:pPr lvl="3"/>
            <a:r>
              <a:rPr lang="en-US">
                <a:sym typeface="Helvetica Neue" pitchFamily="-111" charset="0"/>
              </a:rPr>
              <a:t>Fourth level</a:t>
            </a:r>
          </a:p>
          <a:p>
            <a:pPr lvl="4"/>
            <a:r>
              <a:rPr lang="en-US">
                <a:sym typeface="Helvetica Neue" pitchFamily="-111" charset="0"/>
              </a:rPr>
              <a:t>Fifth level</a:t>
            </a:r>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ransition>
    <p:dissolve/>
  </p:transition>
  <p:txStyles>
    <p:titleStyle>
      <a:lvl1pPr algn="r" rtl="0" fontAlgn="base">
        <a:spcBef>
          <a:spcPct val="0"/>
        </a:spcBef>
        <a:spcAft>
          <a:spcPct val="0"/>
        </a:spcAft>
        <a:defRPr sz="4200">
          <a:solidFill>
            <a:schemeClr val="tx1"/>
          </a:solidFill>
          <a:latin typeface="+mj-lt"/>
          <a:ea typeface="+mj-ea"/>
          <a:cs typeface="+mj-cs"/>
          <a:sym typeface="Helvetica Neue Light" pitchFamily="-111" charset="0"/>
        </a:defRPr>
      </a:lvl1pPr>
      <a:lvl2pPr algn="r"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r"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r"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r"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r"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r"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r"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r"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algn="l" rtl="0" fontAlgn="base">
        <a:spcBef>
          <a:spcPct val="0"/>
        </a:spcBef>
        <a:spcAft>
          <a:spcPct val="0"/>
        </a:spcAft>
        <a:defRPr sz="2600">
          <a:solidFill>
            <a:srgbClr val="999999"/>
          </a:solidFill>
          <a:latin typeface="+mn-lt"/>
          <a:ea typeface="+mn-ea"/>
          <a:cs typeface="+mn-cs"/>
          <a:sym typeface="Helvetica Neue" pitchFamily="-111" charset="0"/>
        </a:defRPr>
      </a:lvl1pPr>
      <a:lvl2pPr algn="l" rtl="0" fontAlgn="base">
        <a:spcBef>
          <a:spcPct val="0"/>
        </a:spcBef>
        <a:spcAft>
          <a:spcPct val="0"/>
        </a:spcAft>
        <a:defRPr sz="2600">
          <a:solidFill>
            <a:srgbClr val="999999"/>
          </a:solidFill>
          <a:latin typeface="+mn-lt"/>
          <a:ea typeface="+mn-ea"/>
          <a:cs typeface="+mn-cs"/>
          <a:sym typeface="Helvetica Neue" pitchFamily="-111" charset="0"/>
        </a:defRPr>
      </a:lvl2pPr>
      <a:lvl3pPr algn="l" rtl="0" fontAlgn="base">
        <a:spcBef>
          <a:spcPct val="0"/>
        </a:spcBef>
        <a:spcAft>
          <a:spcPct val="0"/>
        </a:spcAft>
        <a:defRPr sz="2600">
          <a:solidFill>
            <a:srgbClr val="999999"/>
          </a:solidFill>
          <a:latin typeface="+mn-lt"/>
          <a:ea typeface="+mn-ea"/>
          <a:cs typeface="+mn-cs"/>
          <a:sym typeface="Helvetica Neue" pitchFamily="-111" charset="0"/>
        </a:defRPr>
      </a:lvl3pPr>
      <a:lvl4pPr algn="l" rtl="0" fontAlgn="base">
        <a:spcBef>
          <a:spcPct val="0"/>
        </a:spcBef>
        <a:spcAft>
          <a:spcPct val="0"/>
        </a:spcAft>
        <a:defRPr sz="2600">
          <a:solidFill>
            <a:srgbClr val="999999"/>
          </a:solidFill>
          <a:latin typeface="+mn-lt"/>
          <a:ea typeface="+mn-ea"/>
          <a:cs typeface="+mn-cs"/>
          <a:sym typeface="Helvetica Neue" pitchFamily="-111" charset="0"/>
        </a:defRPr>
      </a:lvl4pPr>
      <a:lvl5pPr algn="l" rtl="0" fontAlgn="base">
        <a:spcBef>
          <a:spcPct val="0"/>
        </a:spcBef>
        <a:spcAft>
          <a:spcPct val="0"/>
        </a:spcAft>
        <a:defRPr sz="2600">
          <a:solidFill>
            <a:srgbClr val="999999"/>
          </a:solidFill>
          <a:latin typeface="+mn-lt"/>
          <a:ea typeface="+mn-ea"/>
          <a:cs typeface="+mn-cs"/>
          <a:sym typeface="Helvetica Neue" pitchFamily="-111" charset="0"/>
        </a:defRPr>
      </a:lvl5pPr>
      <a:lvl6pPr marL="457200" algn="l" rtl="0" fontAlgn="base">
        <a:spcBef>
          <a:spcPct val="0"/>
        </a:spcBef>
        <a:spcAft>
          <a:spcPct val="0"/>
        </a:spcAft>
        <a:defRPr sz="2600">
          <a:solidFill>
            <a:srgbClr val="999999"/>
          </a:solidFill>
          <a:latin typeface="+mn-lt"/>
          <a:ea typeface="+mn-ea"/>
          <a:cs typeface="+mn-cs"/>
          <a:sym typeface="Helvetica Neue" pitchFamily="-111" charset="0"/>
        </a:defRPr>
      </a:lvl6pPr>
      <a:lvl7pPr marL="914400" algn="l" rtl="0" fontAlgn="base">
        <a:spcBef>
          <a:spcPct val="0"/>
        </a:spcBef>
        <a:spcAft>
          <a:spcPct val="0"/>
        </a:spcAft>
        <a:defRPr sz="2600">
          <a:solidFill>
            <a:srgbClr val="999999"/>
          </a:solidFill>
          <a:latin typeface="+mn-lt"/>
          <a:ea typeface="+mn-ea"/>
          <a:cs typeface="+mn-cs"/>
          <a:sym typeface="Helvetica Neue" pitchFamily="-111" charset="0"/>
        </a:defRPr>
      </a:lvl7pPr>
      <a:lvl8pPr marL="1371600" algn="l" rtl="0" fontAlgn="base">
        <a:spcBef>
          <a:spcPct val="0"/>
        </a:spcBef>
        <a:spcAft>
          <a:spcPct val="0"/>
        </a:spcAft>
        <a:defRPr sz="2600">
          <a:solidFill>
            <a:srgbClr val="999999"/>
          </a:solidFill>
          <a:latin typeface="+mn-lt"/>
          <a:ea typeface="+mn-ea"/>
          <a:cs typeface="+mn-cs"/>
          <a:sym typeface="Helvetica Neue" pitchFamily="-111" charset="0"/>
        </a:defRPr>
      </a:lvl8pPr>
      <a:lvl9pPr marL="1828800" algn="l" rtl="0" fontAlgn="base">
        <a:spcBef>
          <a:spcPct val="0"/>
        </a:spcBef>
        <a:spcAft>
          <a:spcPct val="0"/>
        </a:spcAft>
        <a:defRPr sz="2600">
          <a:solidFill>
            <a:srgbClr val="999999"/>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1" name="Rectangle 1"/>
          <p:cNvSpPr>
            <a:spLocks noGrp="1" noChangeArrowheads="1"/>
          </p:cNvSpPr>
          <p:nvPr>
            <p:ph type="body" idx="1"/>
          </p:nvPr>
        </p:nvSpPr>
        <p:spPr bwMode="auto">
          <a:xfrm>
            <a:off x="431800" y="8813800"/>
            <a:ext cx="8255000" cy="8128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Helvetica Neue" pitchFamily="-111" charset="0"/>
              </a:rPr>
              <a:t>Click to edit Master text styles</a:t>
            </a:r>
          </a:p>
          <a:p>
            <a:pPr lvl="1"/>
            <a:r>
              <a:rPr lang="en-US">
                <a:sym typeface="Helvetica Neue" pitchFamily="-111" charset="0"/>
              </a:rPr>
              <a:t>Second level</a:t>
            </a:r>
          </a:p>
          <a:p>
            <a:pPr lvl="2"/>
            <a:r>
              <a:rPr lang="en-US">
                <a:sym typeface="Helvetica Neue" pitchFamily="-111" charset="0"/>
              </a:rPr>
              <a:t>Third level</a:t>
            </a:r>
          </a:p>
          <a:p>
            <a:pPr lvl="3"/>
            <a:r>
              <a:rPr lang="en-US">
                <a:sym typeface="Helvetica Neue" pitchFamily="-111" charset="0"/>
              </a:rPr>
              <a:t>Fourth level</a:t>
            </a:r>
          </a:p>
          <a:p>
            <a:pPr lvl="4"/>
            <a:r>
              <a:rPr lang="en-US">
                <a:sym typeface="Helvetica Neue" pitchFamily="-111" charset="0"/>
              </a:rPr>
              <a:t>Fifth level</a:t>
            </a:r>
          </a:p>
        </p:txBody>
      </p:sp>
      <p:sp>
        <p:nvSpPr>
          <p:cNvPr id="20482" name="Line 2"/>
          <p:cNvSpPr>
            <a:spLocks noChangeShapeType="1"/>
          </p:cNvSpPr>
          <p:nvPr/>
        </p:nvSpPr>
        <p:spPr bwMode="auto">
          <a:xfrm flipH="1">
            <a:off x="4443413" y="1776413"/>
            <a:ext cx="1587" cy="5068887"/>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20483" name="Line 3"/>
          <p:cNvSpPr>
            <a:spLocks noChangeShapeType="1"/>
          </p:cNvSpPr>
          <p:nvPr/>
        </p:nvSpPr>
        <p:spPr bwMode="auto">
          <a:xfrm flipH="1">
            <a:off x="8545513" y="1776413"/>
            <a:ext cx="1587" cy="5068887"/>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Tree>
  </p:cSld>
  <p:clrMap bg1="lt1" tx1="dk1" bg2="lt2" tx2="dk2" accent1="accent1" accent2="accent2" accent3="accent3" accent4="accent4" accent5="accent5" accent6="accent6" hlink="hlink" folHlink="folHlink"/>
  <p:sldLayoutIdLst>
    <p:sldLayoutId id="2147483950" r:id="rId1"/>
    <p:sldLayoutId id="2147483951" r:id="rId2"/>
    <p:sldLayoutId id="2147483952" r:id="rId3"/>
    <p:sldLayoutId id="2147483953" r:id="rId4"/>
    <p:sldLayoutId id="2147483954" r:id="rId5"/>
    <p:sldLayoutId id="2147483955" r:id="rId6"/>
    <p:sldLayoutId id="2147483956" r:id="rId7"/>
    <p:sldLayoutId id="2147483957" r:id="rId8"/>
    <p:sldLayoutId id="2147483958" r:id="rId9"/>
    <p:sldLayoutId id="2147483959" r:id="rId10"/>
    <p:sldLayoutId id="2147483960" r:id="rId11"/>
  </p:sldLayoutIdLst>
  <p:transition>
    <p:dissolve/>
  </p:transition>
  <p:txStyles>
    <p:titleStyle>
      <a:lvl1pPr algn="r" rtl="0" fontAlgn="base">
        <a:spcBef>
          <a:spcPct val="0"/>
        </a:spcBef>
        <a:spcAft>
          <a:spcPct val="0"/>
        </a:spcAft>
        <a:defRPr sz="2600">
          <a:solidFill>
            <a:schemeClr val="tx1"/>
          </a:solidFill>
          <a:latin typeface="+mj-lt"/>
          <a:ea typeface="+mj-ea"/>
          <a:cs typeface="+mj-cs"/>
          <a:sym typeface="Helvetica Neue Light" pitchFamily="-111" charset="0"/>
        </a:defRPr>
      </a:lvl1pPr>
      <a:lvl2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algn="l" rtl="0" fontAlgn="base">
        <a:spcBef>
          <a:spcPct val="0"/>
        </a:spcBef>
        <a:spcAft>
          <a:spcPct val="0"/>
        </a:spcAft>
        <a:defRPr sz="2000">
          <a:solidFill>
            <a:srgbClr val="727272"/>
          </a:solidFill>
          <a:latin typeface="+mn-lt"/>
          <a:ea typeface="+mn-ea"/>
          <a:cs typeface="+mn-cs"/>
          <a:sym typeface="Helvetica Neue" pitchFamily="-111" charset="0"/>
        </a:defRPr>
      </a:lvl1pPr>
      <a:lvl2pPr algn="l" rtl="0" fontAlgn="base">
        <a:spcBef>
          <a:spcPct val="0"/>
        </a:spcBef>
        <a:spcAft>
          <a:spcPct val="0"/>
        </a:spcAft>
        <a:defRPr sz="2000">
          <a:solidFill>
            <a:srgbClr val="727272"/>
          </a:solidFill>
          <a:latin typeface="+mn-lt"/>
          <a:ea typeface="+mn-ea"/>
          <a:cs typeface="+mn-cs"/>
          <a:sym typeface="Helvetica Neue" pitchFamily="-111" charset="0"/>
        </a:defRPr>
      </a:lvl2pPr>
      <a:lvl3pPr algn="l" rtl="0" fontAlgn="base">
        <a:spcBef>
          <a:spcPct val="0"/>
        </a:spcBef>
        <a:spcAft>
          <a:spcPct val="0"/>
        </a:spcAft>
        <a:defRPr sz="2000">
          <a:solidFill>
            <a:srgbClr val="727272"/>
          </a:solidFill>
          <a:latin typeface="+mn-lt"/>
          <a:ea typeface="+mn-ea"/>
          <a:cs typeface="+mn-cs"/>
          <a:sym typeface="Helvetica Neue" pitchFamily="-111" charset="0"/>
        </a:defRPr>
      </a:lvl3pPr>
      <a:lvl4pPr algn="l" rtl="0" fontAlgn="base">
        <a:spcBef>
          <a:spcPct val="0"/>
        </a:spcBef>
        <a:spcAft>
          <a:spcPct val="0"/>
        </a:spcAft>
        <a:defRPr sz="2000">
          <a:solidFill>
            <a:srgbClr val="727272"/>
          </a:solidFill>
          <a:latin typeface="+mn-lt"/>
          <a:ea typeface="+mn-ea"/>
          <a:cs typeface="+mn-cs"/>
          <a:sym typeface="Helvetica Neue" pitchFamily="-111" charset="0"/>
        </a:defRPr>
      </a:lvl4pPr>
      <a:lvl5pPr algn="l" rtl="0" fontAlgn="base">
        <a:spcBef>
          <a:spcPct val="0"/>
        </a:spcBef>
        <a:spcAft>
          <a:spcPct val="0"/>
        </a:spcAft>
        <a:defRPr sz="2000">
          <a:solidFill>
            <a:srgbClr val="727272"/>
          </a:solidFill>
          <a:latin typeface="+mn-lt"/>
          <a:ea typeface="+mn-ea"/>
          <a:cs typeface="+mn-cs"/>
          <a:sym typeface="Helvetica Neue" pitchFamily="-111" charset="0"/>
        </a:defRPr>
      </a:lvl5pPr>
      <a:lvl6pPr marL="457200" algn="l" rtl="0" fontAlgn="base">
        <a:spcBef>
          <a:spcPct val="0"/>
        </a:spcBef>
        <a:spcAft>
          <a:spcPct val="0"/>
        </a:spcAft>
        <a:defRPr sz="2000">
          <a:solidFill>
            <a:srgbClr val="727272"/>
          </a:solidFill>
          <a:latin typeface="+mn-lt"/>
          <a:ea typeface="+mn-ea"/>
          <a:cs typeface="+mn-cs"/>
          <a:sym typeface="Helvetica Neue" pitchFamily="-111" charset="0"/>
        </a:defRPr>
      </a:lvl6pPr>
      <a:lvl7pPr marL="914400" algn="l" rtl="0" fontAlgn="base">
        <a:spcBef>
          <a:spcPct val="0"/>
        </a:spcBef>
        <a:spcAft>
          <a:spcPct val="0"/>
        </a:spcAft>
        <a:defRPr sz="2000">
          <a:solidFill>
            <a:srgbClr val="727272"/>
          </a:solidFill>
          <a:latin typeface="+mn-lt"/>
          <a:ea typeface="+mn-ea"/>
          <a:cs typeface="+mn-cs"/>
          <a:sym typeface="Helvetica Neue" pitchFamily="-111" charset="0"/>
        </a:defRPr>
      </a:lvl7pPr>
      <a:lvl8pPr marL="1371600" algn="l" rtl="0" fontAlgn="base">
        <a:spcBef>
          <a:spcPct val="0"/>
        </a:spcBef>
        <a:spcAft>
          <a:spcPct val="0"/>
        </a:spcAft>
        <a:defRPr sz="2000">
          <a:solidFill>
            <a:srgbClr val="727272"/>
          </a:solidFill>
          <a:latin typeface="+mn-lt"/>
          <a:ea typeface="+mn-ea"/>
          <a:cs typeface="+mn-cs"/>
          <a:sym typeface="Helvetica Neue" pitchFamily="-111" charset="0"/>
        </a:defRPr>
      </a:lvl8pPr>
      <a:lvl9pPr marL="1828800" algn="l" rtl="0" fontAlgn="base">
        <a:spcBef>
          <a:spcPct val="0"/>
        </a:spcBef>
        <a:spcAft>
          <a:spcPct val="0"/>
        </a:spcAft>
        <a:defRPr sz="2000">
          <a:solidFill>
            <a:srgbClr val="727272"/>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505" name="Picture 1"/>
          <p:cNvPicPr>
            <a:picLocks noChangeAspect="1" noChangeArrowheads="1"/>
          </p:cNvPicPr>
          <p:nvPr/>
        </p:nvPicPr>
        <p:blipFill>
          <a:blip r:embed="rId13"/>
          <a:srcRect/>
          <a:stretch>
            <a:fillRect/>
          </a:stretch>
        </p:blipFill>
        <p:spPr bwMode="auto">
          <a:xfrm>
            <a:off x="0" y="0"/>
            <a:ext cx="13004800" cy="9753600"/>
          </a:xfrm>
          <a:prstGeom prst="rect">
            <a:avLst/>
          </a:prstGeom>
          <a:noFill/>
          <a:ln w="12700" cap="flat">
            <a:noFill/>
            <a:miter lim="800000"/>
            <a:headEnd/>
            <a:tailEnd/>
          </a:ln>
        </p:spPr>
      </p:pic>
      <p:sp>
        <p:nvSpPr>
          <p:cNvPr id="21506" name="Rectangle 2"/>
          <p:cNvSpPr>
            <a:spLocks noGrp="1" noChangeArrowheads="1"/>
          </p:cNvSpPr>
          <p:nvPr>
            <p:ph type="title"/>
          </p:nvPr>
        </p:nvSpPr>
        <p:spPr bwMode="auto">
          <a:xfrm>
            <a:off x="1079500" y="7480300"/>
            <a:ext cx="10845800" cy="14605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title style</a:t>
            </a:r>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ransition>
    <p:dissolve/>
  </p:transition>
  <p:txStyles>
    <p:titleStyle>
      <a:lvl1pPr algn="ctr" rtl="0" fontAlgn="base">
        <a:spcBef>
          <a:spcPct val="0"/>
        </a:spcBef>
        <a:spcAft>
          <a:spcPct val="0"/>
        </a:spcAft>
        <a:defRPr sz="8000">
          <a:solidFill>
            <a:schemeClr val="tx1"/>
          </a:solidFill>
          <a:latin typeface="+mj-lt"/>
          <a:ea typeface="+mj-ea"/>
          <a:cs typeface="+mj-cs"/>
          <a:sym typeface="American Typewriter" pitchFamily="-111" charset="0"/>
        </a:defRPr>
      </a:lvl1pPr>
      <a:lvl2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algn="ctr" rtl="0" fontAlgn="base">
        <a:spcBef>
          <a:spcPct val="0"/>
        </a:spcBef>
        <a:spcAft>
          <a:spcPct val="0"/>
        </a:spcAft>
        <a:defRPr sz="3600">
          <a:solidFill>
            <a:schemeClr val="tx1"/>
          </a:solidFill>
          <a:latin typeface="+mn-lt"/>
          <a:ea typeface="+mn-ea"/>
          <a:cs typeface="+mn-cs"/>
          <a:sym typeface="American Typewriter" pitchFamily="-111" charset="0"/>
        </a:defRPr>
      </a:lvl1pPr>
      <a:lvl2pPr algn="ctr" rtl="0" fontAlgn="base">
        <a:spcBef>
          <a:spcPct val="0"/>
        </a:spcBef>
        <a:spcAft>
          <a:spcPct val="0"/>
        </a:spcAft>
        <a:defRPr sz="3600">
          <a:solidFill>
            <a:schemeClr val="tx1"/>
          </a:solidFill>
          <a:latin typeface="+mn-lt"/>
          <a:ea typeface="+mn-ea"/>
          <a:cs typeface="+mn-cs"/>
          <a:sym typeface="American Typewriter" pitchFamily="-111" charset="0"/>
        </a:defRPr>
      </a:lvl2pPr>
      <a:lvl3pPr algn="ctr" rtl="0" fontAlgn="base">
        <a:spcBef>
          <a:spcPct val="0"/>
        </a:spcBef>
        <a:spcAft>
          <a:spcPct val="0"/>
        </a:spcAft>
        <a:defRPr sz="3600">
          <a:solidFill>
            <a:schemeClr val="tx1"/>
          </a:solidFill>
          <a:latin typeface="+mn-lt"/>
          <a:ea typeface="+mn-ea"/>
          <a:cs typeface="+mn-cs"/>
          <a:sym typeface="American Typewriter" pitchFamily="-111" charset="0"/>
        </a:defRPr>
      </a:lvl3pPr>
      <a:lvl4pPr algn="ctr" rtl="0" fontAlgn="base">
        <a:spcBef>
          <a:spcPct val="0"/>
        </a:spcBef>
        <a:spcAft>
          <a:spcPct val="0"/>
        </a:spcAft>
        <a:defRPr sz="3600">
          <a:solidFill>
            <a:schemeClr val="tx1"/>
          </a:solidFill>
          <a:latin typeface="+mn-lt"/>
          <a:ea typeface="+mn-ea"/>
          <a:cs typeface="+mn-cs"/>
          <a:sym typeface="American Typewriter" pitchFamily="-111" charset="0"/>
        </a:defRPr>
      </a:lvl4pPr>
      <a:lvl5pPr algn="ctr" rtl="0" fontAlgn="base">
        <a:spcBef>
          <a:spcPct val="0"/>
        </a:spcBef>
        <a:spcAft>
          <a:spcPct val="0"/>
        </a:spcAft>
        <a:defRPr sz="3600">
          <a:solidFill>
            <a:schemeClr val="tx1"/>
          </a:solidFill>
          <a:latin typeface="+mn-lt"/>
          <a:ea typeface="+mn-ea"/>
          <a:cs typeface="+mn-cs"/>
          <a:sym typeface="American Typewriter" pitchFamily="-111" charset="0"/>
        </a:defRPr>
      </a:lvl5pPr>
      <a:lvl6pPr marL="457200" algn="ctr" rtl="0" fontAlgn="base">
        <a:spcBef>
          <a:spcPct val="0"/>
        </a:spcBef>
        <a:spcAft>
          <a:spcPct val="0"/>
        </a:spcAft>
        <a:defRPr sz="3600">
          <a:solidFill>
            <a:schemeClr val="tx1"/>
          </a:solidFill>
          <a:latin typeface="+mn-lt"/>
          <a:ea typeface="+mn-ea"/>
          <a:cs typeface="+mn-cs"/>
          <a:sym typeface="American Typewriter" pitchFamily="-111" charset="0"/>
        </a:defRPr>
      </a:lvl6pPr>
      <a:lvl7pPr marL="914400" algn="ctr" rtl="0" fontAlgn="base">
        <a:spcBef>
          <a:spcPct val="0"/>
        </a:spcBef>
        <a:spcAft>
          <a:spcPct val="0"/>
        </a:spcAft>
        <a:defRPr sz="3600">
          <a:solidFill>
            <a:schemeClr val="tx1"/>
          </a:solidFill>
          <a:latin typeface="+mn-lt"/>
          <a:ea typeface="+mn-ea"/>
          <a:cs typeface="+mn-cs"/>
          <a:sym typeface="American Typewriter" pitchFamily="-111" charset="0"/>
        </a:defRPr>
      </a:lvl7pPr>
      <a:lvl8pPr marL="1371600" algn="ctr" rtl="0" fontAlgn="base">
        <a:spcBef>
          <a:spcPct val="0"/>
        </a:spcBef>
        <a:spcAft>
          <a:spcPct val="0"/>
        </a:spcAft>
        <a:defRPr sz="3600">
          <a:solidFill>
            <a:schemeClr val="tx1"/>
          </a:solidFill>
          <a:latin typeface="+mn-lt"/>
          <a:ea typeface="+mn-ea"/>
          <a:cs typeface="+mn-cs"/>
          <a:sym typeface="American Typewriter" pitchFamily="-111" charset="0"/>
        </a:defRPr>
      </a:lvl8pPr>
      <a:lvl9pPr marL="1828800" algn="ctr" rtl="0" fontAlgn="base">
        <a:spcBef>
          <a:spcPct val="0"/>
        </a:spcBef>
        <a:spcAft>
          <a:spcPct val="0"/>
        </a:spcAft>
        <a:defRPr sz="36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529" name="Picture 1"/>
          <p:cNvPicPr>
            <a:picLocks noChangeAspect="1" noChangeArrowheads="1"/>
          </p:cNvPicPr>
          <p:nvPr/>
        </p:nvPicPr>
        <p:blipFill>
          <a:blip r:embed="rId13"/>
          <a:srcRect/>
          <a:stretch>
            <a:fillRect/>
          </a:stretch>
        </p:blipFill>
        <p:spPr bwMode="auto">
          <a:xfrm>
            <a:off x="0" y="0"/>
            <a:ext cx="13004800" cy="9753600"/>
          </a:xfrm>
          <a:prstGeom prst="rect">
            <a:avLst/>
          </a:prstGeom>
          <a:noFill/>
          <a:ln w="12700" cap="flat">
            <a:noFill/>
            <a:miter lim="800000"/>
            <a:headEnd/>
            <a:tailEnd/>
          </a:ln>
        </p:spPr>
      </p:pic>
      <p:sp>
        <p:nvSpPr>
          <p:cNvPr id="22530" name="Rectangle 2"/>
          <p:cNvSpPr>
            <a:spLocks noGrp="1" noChangeArrowheads="1"/>
          </p:cNvSpPr>
          <p:nvPr>
            <p:ph type="title"/>
          </p:nvPr>
        </p:nvSpPr>
        <p:spPr bwMode="auto">
          <a:xfrm>
            <a:off x="1079500" y="7480300"/>
            <a:ext cx="10845800" cy="14605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title style</a:t>
            </a:r>
          </a:p>
        </p:txBody>
      </p:sp>
    </p:spTree>
  </p:cSld>
  <p:clrMap bg1="lt1" tx1="dk1" bg2="lt2" tx2="dk2" accent1="accent1" accent2="accent2" accent3="accent3" accent4="accent4" accent5="accent5" accent6="accent6" hlink="hlink" folHlink="folHlink"/>
  <p:sldLayoutIdLst>
    <p:sldLayoutId id="2147483972" r:id="rId1"/>
    <p:sldLayoutId id="2147483973" r:id="rId2"/>
    <p:sldLayoutId id="2147483974" r:id="rId3"/>
    <p:sldLayoutId id="2147483975" r:id="rId4"/>
    <p:sldLayoutId id="2147483976" r:id="rId5"/>
    <p:sldLayoutId id="2147483977" r:id="rId6"/>
    <p:sldLayoutId id="2147483978" r:id="rId7"/>
    <p:sldLayoutId id="2147483979" r:id="rId8"/>
    <p:sldLayoutId id="2147483980" r:id="rId9"/>
    <p:sldLayoutId id="2147483981" r:id="rId10"/>
    <p:sldLayoutId id="2147483982" r:id="rId11"/>
  </p:sldLayoutIdLst>
  <p:transition>
    <p:dissolve/>
  </p:transition>
  <p:txStyles>
    <p:titleStyle>
      <a:lvl1pPr algn="ctr" rtl="0" fontAlgn="base">
        <a:spcBef>
          <a:spcPct val="0"/>
        </a:spcBef>
        <a:spcAft>
          <a:spcPct val="0"/>
        </a:spcAft>
        <a:defRPr sz="8000">
          <a:solidFill>
            <a:schemeClr val="tx1"/>
          </a:solidFill>
          <a:latin typeface="+mj-lt"/>
          <a:ea typeface="+mj-ea"/>
          <a:cs typeface="+mj-cs"/>
          <a:sym typeface="American Typewriter" pitchFamily="-111" charset="0"/>
        </a:defRPr>
      </a:lvl1pPr>
      <a:lvl2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algn="ctr" rtl="0" fontAlgn="base">
        <a:spcBef>
          <a:spcPct val="0"/>
        </a:spcBef>
        <a:spcAft>
          <a:spcPct val="0"/>
        </a:spcAft>
        <a:defRPr sz="3600">
          <a:solidFill>
            <a:schemeClr val="tx1"/>
          </a:solidFill>
          <a:latin typeface="+mn-lt"/>
          <a:ea typeface="+mn-ea"/>
          <a:cs typeface="+mn-cs"/>
          <a:sym typeface="American Typewriter" pitchFamily="-111" charset="0"/>
        </a:defRPr>
      </a:lvl1pPr>
      <a:lvl2pPr algn="ctr" rtl="0" fontAlgn="base">
        <a:spcBef>
          <a:spcPct val="0"/>
        </a:spcBef>
        <a:spcAft>
          <a:spcPct val="0"/>
        </a:spcAft>
        <a:defRPr sz="3600">
          <a:solidFill>
            <a:schemeClr val="tx1"/>
          </a:solidFill>
          <a:latin typeface="+mn-lt"/>
          <a:ea typeface="+mn-ea"/>
          <a:cs typeface="+mn-cs"/>
          <a:sym typeface="American Typewriter" pitchFamily="-111" charset="0"/>
        </a:defRPr>
      </a:lvl2pPr>
      <a:lvl3pPr algn="ctr" rtl="0" fontAlgn="base">
        <a:spcBef>
          <a:spcPct val="0"/>
        </a:spcBef>
        <a:spcAft>
          <a:spcPct val="0"/>
        </a:spcAft>
        <a:defRPr sz="3600">
          <a:solidFill>
            <a:schemeClr val="tx1"/>
          </a:solidFill>
          <a:latin typeface="+mn-lt"/>
          <a:ea typeface="+mn-ea"/>
          <a:cs typeface="+mn-cs"/>
          <a:sym typeface="American Typewriter" pitchFamily="-111" charset="0"/>
        </a:defRPr>
      </a:lvl3pPr>
      <a:lvl4pPr algn="ctr" rtl="0" fontAlgn="base">
        <a:spcBef>
          <a:spcPct val="0"/>
        </a:spcBef>
        <a:spcAft>
          <a:spcPct val="0"/>
        </a:spcAft>
        <a:defRPr sz="3600">
          <a:solidFill>
            <a:schemeClr val="tx1"/>
          </a:solidFill>
          <a:latin typeface="+mn-lt"/>
          <a:ea typeface="+mn-ea"/>
          <a:cs typeface="+mn-cs"/>
          <a:sym typeface="American Typewriter" pitchFamily="-111" charset="0"/>
        </a:defRPr>
      </a:lvl4pPr>
      <a:lvl5pPr algn="ctr" rtl="0" fontAlgn="base">
        <a:spcBef>
          <a:spcPct val="0"/>
        </a:spcBef>
        <a:spcAft>
          <a:spcPct val="0"/>
        </a:spcAft>
        <a:defRPr sz="3600">
          <a:solidFill>
            <a:schemeClr val="tx1"/>
          </a:solidFill>
          <a:latin typeface="+mn-lt"/>
          <a:ea typeface="+mn-ea"/>
          <a:cs typeface="+mn-cs"/>
          <a:sym typeface="American Typewriter" pitchFamily="-111" charset="0"/>
        </a:defRPr>
      </a:lvl5pPr>
      <a:lvl6pPr marL="457200" algn="ctr" rtl="0" fontAlgn="base">
        <a:spcBef>
          <a:spcPct val="0"/>
        </a:spcBef>
        <a:spcAft>
          <a:spcPct val="0"/>
        </a:spcAft>
        <a:defRPr sz="3600">
          <a:solidFill>
            <a:schemeClr val="tx1"/>
          </a:solidFill>
          <a:latin typeface="+mn-lt"/>
          <a:ea typeface="+mn-ea"/>
          <a:cs typeface="+mn-cs"/>
          <a:sym typeface="American Typewriter" pitchFamily="-111" charset="0"/>
        </a:defRPr>
      </a:lvl6pPr>
      <a:lvl7pPr marL="914400" algn="ctr" rtl="0" fontAlgn="base">
        <a:spcBef>
          <a:spcPct val="0"/>
        </a:spcBef>
        <a:spcAft>
          <a:spcPct val="0"/>
        </a:spcAft>
        <a:defRPr sz="3600">
          <a:solidFill>
            <a:schemeClr val="tx1"/>
          </a:solidFill>
          <a:latin typeface="+mn-lt"/>
          <a:ea typeface="+mn-ea"/>
          <a:cs typeface="+mn-cs"/>
          <a:sym typeface="American Typewriter" pitchFamily="-111" charset="0"/>
        </a:defRPr>
      </a:lvl7pPr>
      <a:lvl8pPr marL="1371600" algn="ctr" rtl="0" fontAlgn="base">
        <a:spcBef>
          <a:spcPct val="0"/>
        </a:spcBef>
        <a:spcAft>
          <a:spcPct val="0"/>
        </a:spcAft>
        <a:defRPr sz="3600">
          <a:solidFill>
            <a:schemeClr val="tx1"/>
          </a:solidFill>
          <a:latin typeface="+mn-lt"/>
          <a:ea typeface="+mn-ea"/>
          <a:cs typeface="+mn-cs"/>
          <a:sym typeface="American Typewriter" pitchFamily="-111" charset="0"/>
        </a:defRPr>
      </a:lvl8pPr>
      <a:lvl9pPr marL="1828800" algn="ctr" rtl="0" fontAlgn="base">
        <a:spcBef>
          <a:spcPct val="0"/>
        </a:spcBef>
        <a:spcAft>
          <a:spcPct val="0"/>
        </a:spcAft>
        <a:defRPr sz="36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3553" name="Rectangle 1"/>
          <p:cNvSpPr>
            <a:spLocks noGrp="1" noChangeArrowheads="1"/>
          </p:cNvSpPr>
          <p:nvPr>
            <p:ph type="title"/>
          </p:nvPr>
        </p:nvSpPr>
        <p:spPr bwMode="auto">
          <a:xfrm>
            <a:off x="1079500" y="152400"/>
            <a:ext cx="10845800" cy="20955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title style</a:t>
            </a:r>
          </a:p>
        </p:txBody>
      </p:sp>
    </p:spTree>
  </p:cSld>
  <p:clrMap bg1="dk2" tx1="lt1" bg2="dk1" tx2="lt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93" r:id="rId11"/>
  </p:sldLayoutIdLst>
  <p:transition>
    <p:dissolve/>
  </p:transition>
  <p:txStyles>
    <p:titleStyle>
      <a:lvl1pPr algn="ctr" rtl="0" fontAlgn="base">
        <a:spcBef>
          <a:spcPct val="0"/>
        </a:spcBef>
        <a:spcAft>
          <a:spcPct val="0"/>
        </a:spcAft>
        <a:defRPr sz="7000">
          <a:solidFill>
            <a:schemeClr val="tx1"/>
          </a:solidFill>
          <a:latin typeface="+mj-lt"/>
          <a:ea typeface="+mj-ea"/>
          <a:cs typeface="+mj-cs"/>
          <a:sym typeface="American Typewriter" pitchFamily="-111" charset="0"/>
        </a:defRPr>
      </a:lvl1pPr>
      <a:lvl2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marL="9032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1pPr>
      <a:lvl2pPr marL="1428750"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2pPr>
      <a:lvl3pPr marL="1936750"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3pPr>
      <a:lvl4pPr marL="2462213"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4pPr>
      <a:lvl5pPr marL="29860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5pPr>
      <a:lvl6pPr marL="34432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6pPr>
      <a:lvl7pPr marL="39004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7pPr>
      <a:lvl8pPr marL="43576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8pPr>
      <a:lvl9pPr marL="48148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4577" name="Rectangle 1"/>
          <p:cNvSpPr>
            <a:spLocks noGrp="1" noChangeArrowheads="1"/>
          </p:cNvSpPr>
          <p:nvPr>
            <p:ph type="title"/>
          </p:nvPr>
        </p:nvSpPr>
        <p:spPr bwMode="auto">
          <a:xfrm>
            <a:off x="1079500" y="152400"/>
            <a:ext cx="10845800" cy="20955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title style</a:t>
            </a:r>
          </a:p>
        </p:txBody>
      </p:sp>
      <p:sp>
        <p:nvSpPr>
          <p:cNvPr id="24578" name="Rectangle 2"/>
          <p:cNvSpPr>
            <a:spLocks noGrp="1" noChangeArrowheads="1"/>
          </p:cNvSpPr>
          <p:nvPr>
            <p:ph type="body" idx="1"/>
          </p:nvPr>
        </p:nvSpPr>
        <p:spPr bwMode="auto">
          <a:xfrm>
            <a:off x="1079500" y="2527300"/>
            <a:ext cx="10845800" cy="61087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text styles</a:t>
            </a:r>
          </a:p>
          <a:p>
            <a:pPr lvl="1"/>
            <a:r>
              <a:rPr lang="en-US">
                <a:sym typeface="American Typewriter" pitchFamily="-111" charset="0"/>
              </a:rPr>
              <a:t>Second level</a:t>
            </a:r>
          </a:p>
          <a:p>
            <a:pPr lvl="2"/>
            <a:r>
              <a:rPr lang="en-US">
                <a:sym typeface="American Typewriter" pitchFamily="-111" charset="0"/>
              </a:rPr>
              <a:t>Third level</a:t>
            </a:r>
          </a:p>
          <a:p>
            <a:pPr lvl="3"/>
            <a:r>
              <a:rPr lang="en-US">
                <a:sym typeface="American Typewriter" pitchFamily="-111" charset="0"/>
              </a:rPr>
              <a:t>Fourth level</a:t>
            </a:r>
          </a:p>
          <a:p>
            <a:pPr lvl="4"/>
            <a:r>
              <a:rPr lang="en-US">
                <a:sym typeface="American Typewriter" pitchFamily="-111" charset="0"/>
              </a:rPr>
              <a:t>Fifth level</a:t>
            </a:r>
          </a:p>
        </p:txBody>
      </p:sp>
    </p:spTree>
  </p:cSld>
  <p:clrMap bg1="dk2" tx1="lt1" bg2="dk1" tx2="lt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 id="2147483999" r:id="rId6"/>
    <p:sldLayoutId id="2147484000" r:id="rId7"/>
    <p:sldLayoutId id="2147484001" r:id="rId8"/>
    <p:sldLayoutId id="2147484002" r:id="rId9"/>
    <p:sldLayoutId id="2147484003" r:id="rId10"/>
    <p:sldLayoutId id="2147484004" r:id="rId11"/>
  </p:sldLayoutIdLst>
  <p:transition>
    <p:dissolve/>
  </p:transition>
  <p:txStyles>
    <p:titleStyle>
      <a:lvl1pPr algn="ctr" rtl="0" fontAlgn="base">
        <a:spcBef>
          <a:spcPct val="0"/>
        </a:spcBef>
        <a:spcAft>
          <a:spcPct val="0"/>
        </a:spcAft>
        <a:defRPr sz="7000">
          <a:solidFill>
            <a:schemeClr val="tx1"/>
          </a:solidFill>
          <a:latin typeface="+mj-lt"/>
          <a:ea typeface="+mj-ea"/>
          <a:cs typeface="+mj-cs"/>
          <a:sym typeface="American Typewriter" pitchFamily="-111" charset="0"/>
        </a:defRPr>
      </a:lvl1pPr>
      <a:lvl2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marL="8524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1pPr>
      <a:lvl2pPr marL="1377950"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2pPr>
      <a:lvl3pPr marL="1885950"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3pPr>
      <a:lvl4pPr marL="2411413"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4pPr>
      <a:lvl5pPr marL="29352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5pPr>
      <a:lvl6pPr marL="33924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6pPr>
      <a:lvl7pPr marL="38496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7pPr>
      <a:lvl8pPr marL="43068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8pPr>
      <a:lvl9pPr marL="47640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1" name="Rectangle 1"/>
          <p:cNvSpPr>
            <a:spLocks noGrp="1" noChangeArrowheads="1"/>
          </p:cNvSpPr>
          <p:nvPr>
            <p:ph type="body" idx="1"/>
          </p:nvPr>
        </p:nvSpPr>
        <p:spPr bwMode="auto">
          <a:xfrm>
            <a:off x="571500" y="863600"/>
            <a:ext cx="11861800" cy="80264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Helvetica Neue" pitchFamily="-111" charset="0"/>
              </a:rPr>
              <a:t>Click to edit Master text styles</a:t>
            </a:r>
          </a:p>
          <a:p>
            <a:pPr lvl="1"/>
            <a:r>
              <a:rPr lang="en-US">
                <a:sym typeface="Helvetica Neue" pitchFamily="-111" charset="0"/>
              </a:rPr>
              <a:t>Second level</a:t>
            </a:r>
          </a:p>
          <a:p>
            <a:pPr lvl="2"/>
            <a:r>
              <a:rPr lang="en-US">
                <a:sym typeface="Helvetica Neue" pitchFamily="-111" charset="0"/>
              </a:rPr>
              <a:t>Third level</a:t>
            </a:r>
          </a:p>
          <a:p>
            <a:pPr lvl="3"/>
            <a:r>
              <a:rPr lang="en-US">
                <a:sym typeface="Helvetica Neue" pitchFamily="-111" charset="0"/>
              </a:rPr>
              <a:t>Fourth level</a:t>
            </a:r>
          </a:p>
          <a:p>
            <a:pPr lvl="4"/>
            <a:r>
              <a:rPr lang="en-US">
                <a:sym typeface="Helvetica Neue" pitchFamily="-111" charset="0"/>
              </a:rPr>
              <a:t>Fifth level</a:t>
            </a:r>
          </a:p>
        </p:txBody>
      </p:sp>
    </p:spTree>
  </p:cSld>
  <p:clrMap bg1="lt1" tx1="dk1" bg2="lt2" tx2="dk2" accent1="accent1" accent2="accent2" accent3="accent3" accent4="accent4" accent5="accent5" accent6="accent6" hlink="hlink" folHlink="folHlink"/>
  <p:sldLayoutIdLst>
    <p:sldLayoutId id="2147484005"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 id="2147484015" r:id="rId11"/>
  </p:sldLayoutIdLst>
  <p:transition>
    <p:dissolve/>
  </p:transition>
  <p:txStyles>
    <p:titleStyle>
      <a:lvl1pPr algn="l" rtl="0" fontAlgn="base">
        <a:spcBef>
          <a:spcPct val="0"/>
        </a:spcBef>
        <a:spcAft>
          <a:spcPct val="0"/>
        </a:spcAft>
        <a:defRPr sz="4200">
          <a:solidFill>
            <a:schemeClr val="tx1"/>
          </a:solidFill>
          <a:latin typeface="+mj-lt"/>
          <a:ea typeface="+mj-ea"/>
          <a:cs typeface="+mj-cs"/>
          <a:sym typeface="Helvetica Neue Light" pitchFamily="-111" charset="0"/>
        </a:defRPr>
      </a:lvl1pPr>
      <a:lvl2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marL="266700" indent="-266700" algn="l" rtl="0" fontAlgn="base">
        <a:spcBef>
          <a:spcPts val="72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1pPr>
      <a:lvl2pPr marL="660400" indent="-266700" algn="l" rtl="0" fontAlgn="base">
        <a:spcBef>
          <a:spcPts val="72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2pPr>
      <a:lvl3pPr marL="1104900" indent="-266700" algn="l" rtl="0" fontAlgn="base">
        <a:spcBef>
          <a:spcPts val="72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3pPr>
      <a:lvl4pPr marL="1549400" indent="-266700" algn="l" rtl="0" fontAlgn="base">
        <a:spcBef>
          <a:spcPts val="72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4pPr>
      <a:lvl5pPr marL="1993900" indent="-266700" algn="l" rtl="0" fontAlgn="base">
        <a:spcBef>
          <a:spcPts val="72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5pPr>
      <a:lvl6pPr marL="2451100" indent="-266700" algn="l" rtl="0" fontAlgn="base">
        <a:spcBef>
          <a:spcPts val="72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6pPr>
      <a:lvl7pPr marL="2908300" indent="-266700" algn="l" rtl="0" fontAlgn="base">
        <a:spcBef>
          <a:spcPts val="72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7pPr>
      <a:lvl8pPr marL="3365500" indent="-266700" algn="l" rtl="0" fontAlgn="base">
        <a:spcBef>
          <a:spcPts val="72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8pPr>
      <a:lvl9pPr marL="3822700" indent="-266700" algn="l" rtl="0" fontAlgn="base">
        <a:spcBef>
          <a:spcPts val="72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5" name="Rectangle 1"/>
          <p:cNvSpPr>
            <a:spLocks noGrp="1" noChangeArrowheads="1"/>
          </p:cNvSpPr>
          <p:nvPr>
            <p:ph type="body" idx="1"/>
          </p:nvPr>
        </p:nvSpPr>
        <p:spPr bwMode="auto">
          <a:xfrm>
            <a:off x="431800" y="8813800"/>
            <a:ext cx="8255000" cy="8128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Helvetica Neue" pitchFamily="-111" charset="0"/>
              </a:rPr>
              <a:t>Click to edit Master text styles</a:t>
            </a:r>
          </a:p>
          <a:p>
            <a:pPr lvl="1"/>
            <a:r>
              <a:rPr lang="en-US">
                <a:sym typeface="Helvetica Neue" pitchFamily="-111" charset="0"/>
              </a:rPr>
              <a:t>Second level</a:t>
            </a:r>
          </a:p>
          <a:p>
            <a:pPr lvl="2"/>
            <a:r>
              <a:rPr lang="en-US">
                <a:sym typeface="Helvetica Neue" pitchFamily="-111" charset="0"/>
              </a:rPr>
              <a:t>Third level</a:t>
            </a:r>
          </a:p>
          <a:p>
            <a:pPr lvl="3"/>
            <a:r>
              <a:rPr lang="en-US">
                <a:sym typeface="Helvetica Neue" pitchFamily="-111" charset="0"/>
              </a:rPr>
              <a:t>Fourth level</a:t>
            </a:r>
          </a:p>
          <a:p>
            <a:pPr lvl="4"/>
            <a:r>
              <a:rPr lang="en-US">
                <a:sym typeface="Helvetica Neue" pitchFamily="-111" charset="0"/>
              </a:rPr>
              <a:t>Fifth level</a:t>
            </a:r>
          </a:p>
        </p:txBody>
      </p:sp>
      <p:sp>
        <p:nvSpPr>
          <p:cNvPr id="26626" name="Line 2"/>
          <p:cNvSpPr>
            <a:spLocks noChangeShapeType="1"/>
          </p:cNvSpPr>
          <p:nvPr/>
        </p:nvSpPr>
        <p:spPr bwMode="auto">
          <a:xfrm flipH="1">
            <a:off x="4430713" y="1778000"/>
            <a:ext cx="1587" cy="5054600"/>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Tree>
  </p:cSld>
  <p:clrMap bg1="lt1" tx1="dk1" bg2="lt2" tx2="dk2" accent1="accent1" accent2="accent2" accent3="accent3" accent4="accent4" accent5="accent5" accent6="accent6" hlink="hlink" folHlink="folHlink"/>
  <p:sldLayoutIdLst>
    <p:sldLayoutId id="2147484016" r:id="rId1"/>
    <p:sldLayoutId id="2147484017" r:id="rId2"/>
    <p:sldLayoutId id="2147484018" r:id="rId3"/>
    <p:sldLayoutId id="2147484019" r:id="rId4"/>
    <p:sldLayoutId id="2147484020" r:id="rId5"/>
    <p:sldLayoutId id="2147484021" r:id="rId6"/>
    <p:sldLayoutId id="2147484022" r:id="rId7"/>
    <p:sldLayoutId id="2147484023" r:id="rId8"/>
    <p:sldLayoutId id="2147484024" r:id="rId9"/>
    <p:sldLayoutId id="2147484025" r:id="rId10"/>
    <p:sldLayoutId id="2147484026" r:id="rId11"/>
  </p:sldLayoutIdLst>
  <p:transition>
    <p:dissolve/>
  </p:transition>
  <p:txStyles>
    <p:titleStyle>
      <a:lvl1pPr algn="r" rtl="0" fontAlgn="base">
        <a:spcBef>
          <a:spcPct val="0"/>
        </a:spcBef>
        <a:spcAft>
          <a:spcPct val="0"/>
        </a:spcAft>
        <a:defRPr sz="2600">
          <a:solidFill>
            <a:schemeClr val="tx1"/>
          </a:solidFill>
          <a:latin typeface="+mj-lt"/>
          <a:ea typeface="+mj-ea"/>
          <a:cs typeface="+mj-cs"/>
          <a:sym typeface="Helvetica Neue Light" pitchFamily="-111" charset="0"/>
        </a:defRPr>
      </a:lvl1pPr>
      <a:lvl2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algn="l" rtl="0" fontAlgn="base">
        <a:spcBef>
          <a:spcPct val="0"/>
        </a:spcBef>
        <a:spcAft>
          <a:spcPct val="0"/>
        </a:spcAft>
        <a:defRPr sz="2000">
          <a:solidFill>
            <a:srgbClr val="727272"/>
          </a:solidFill>
          <a:latin typeface="+mn-lt"/>
          <a:ea typeface="+mn-ea"/>
          <a:cs typeface="+mn-cs"/>
          <a:sym typeface="Helvetica Neue" pitchFamily="-111" charset="0"/>
        </a:defRPr>
      </a:lvl1pPr>
      <a:lvl2pPr algn="l" rtl="0" fontAlgn="base">
        <a:spcBef>
          <a:spcPct val="0"/>
        </a:spcBef>
        <a:spcAft>
          <a:spcPct val="0"/>
        </a:spcAft>
        <a:defRPr sz="2000">
          <a:solidFill>
            <a:srgbClr val="727272"/>
          </a:solidFill>
          <a:latin typeface="+mn-lt"/>
          <a:ea typeface="+mn-ea"/>
          <a:cs typeface="+mn-cs"/>
          <a:sym typeface="Helvetica Neue" pitchFamily="-111" charset="0"/>
        </a:defRPr>
      </a:lvl2pPr>
      <a:lvl3pPr algn="l" rtl="0" fontAlgn="base">
        <a:spcBef>
          <a:spcPct val="0"/>
        </a:spcBef>
        <a:spcAft>
          <a:spcPct val="0"/>
        </a:spcAft>
        <a:defRPr sz="2000">
          <a:solidFill>
            <a:srgbClr val="727272"/>
          </a:solidFill>
          <a:latin typeface="+mn-lt"/>
          <a:ea typeface="+mn-ea"/>
          <a:cs typeface="+mn-cs"/>
          <a:sym typeface="Helvetica Neue" pitchFamily="-111" charset="0"/>
        </a:defRPr>
      </a:lvl3pPr>
      <a:lvl4pPr algn="l" rtl="0" fontAlgn="base">
        <a:spcBef>
          <a:spcPct val="0"/>
        </a:spcBef>
        <a:spcAft>
          <a:spcPct val="0"/>
        </a:spcAft>
        <a:defRPr sz="2000">
          <a:solidFill>
            <a:srgbClr val="727272"/>
          </a:solidFill>
          <a:latin typeface="+mn-lt"/>
          <a:ea typeface="+mn-ea"/>
          <a:cs typeface="+mn-cs"/>
          <a:sym typeface="Helvetica Neue" pitchFamily="-111" charset="0"/>
        </a:defRPr>
      </a:lvl4pPr>
      <a:lvl5pPr algn="l" rtl="0" fontAlgn="base">
        <a:spcBef>
          <a:spcPct val="0"/>
        </a:spcBef>
        <a:spcAft>
          <a:spcPct val="0"/>
        </a:spcAft>
        <a:defRPr sz="2000">
          <a:solidFill>
            <a:srgbClr val="727272"/>
          </a:solidFill>
          <a:latin typeface="+mn-lt"/>
          <a:ea typeface="+mn-ea"/>
          <a:cs typeface="+mn-cs"/>
          <a:sym typeface="Helvetica Neue" pitchFamily="-111" charset="0"/>
        </a:defRPr>
      </a:lvl5pPr>
      <a:lvl6pPr marL="457200" algn="l" rtl="0" fontAlgn="base">
        <a:spcBef>
          <a:spcPct val="0"/>
        </a:spcBef>
        <a:spcAft>
          <a:spcPct val="0"/>
        </a:spcAft>
        <a:defRPr sz="2000">
          <a:solidFill>
            <a:srgbClr val="727272"/>
          </a:solidFill>
          <a:latin typeface="+mn-lt"/>
          <a:ea typeface="+mn-ea"/>
          <a:cs typeface="+mn-cs"/>
          <a:sym typeface="Helvetica Neue" pitchFamily="-111" charset="0"/>
        </a:defRPr>
      </a:lvl6pPr>
      <a:lvl7pPr marL="914400" algn="l" rtl="0" fontAlgn="base">
        <a:spcBef>
          <a:spcPct val="0"/>
        </a:spcBef>
        <a:spcAft>
          <a:spcPct val="0"/>
        </a:spcAft>
        <a:defRPr sz="2000">
          <a:solidFill>
            <a:srgbClr val="727272"/>
          </a:solidFill>
          <a:latin typeface="+mn-lt"/>
          <a:ea typeface="+mn-ea"/>
          <a:cs typeface="+mn-cs"/>
          <a:sym typeface="Helvetica Neue" pitchFamily="-111" charset="0"/>
        </a:defRPr>
      </a:lvl7pPr>
      <a:lvl8pPr marL="1371600" algn="l" rtl="0" fontAlgn="base">
        <a:spcBef>
          <a:spcPct val="0"/>
        </a:spcBef>
        <a:spcAft>
          <a:spcPct val="0"/>
        </a:spcAft>
        <a:defRPr sz="2000">
          <a:solidFill>
            <a:srgbClr val="727272"/>
          </a:solidFill>
          <a:latin typeface="+mn-lt"/>
          <a:ea typeface="+mn-ea"/>
          <a:cs typeface="+mn-cs"/>
          <a:sym typeface="Helvetica Neue" pitchFamily="-111" charset="0"/>
        </a:defRPr>
      </a:lvl8pPr>
      <a:lvl9pPr marL="1828800" algn="l" rtl="0" fontAlgn="base">
        <a:spcBef>
          <a:spcPct val="0"/>
        </a:spcBef>
        <a:spcAft>
          <a:spcPct val="0"/>
        </a:spcAft>
        <a:defRPr sz="2000">
          <a:solidFill>
            <a:srgbClr val="727272"/>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49" name="Rectangle 1"/>
          <p:cNvSpPr>
            <a:spLocks noGrp="1" noChangeArrowheads="1"/>
          </p:cNvSpPr>
          <p:nvPr>
            <p:ph type="body" idx="1"/>
          </p:nvPr>
        </p:nvSpPr>
        <p:spPr bwMode="auto">
          <a:xfrm>
            <a:off x="431800" y="8813800"/>
            <a:ext cx="8255000" cy="8128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Helvetica Neue" pitchFamily="-111" charset="0"/>
              </a:rPr>
              <a:t>Click to edit Master text styles</a:t>
            </a:r>
          </a:p>
          <a:p>
            <a:pPr lvl="1"/>
            <a:r>
              <a:rPr lang="en-US">
                <a:sym typeface="Helvetica Neue" pitchFamily="-111" charset="0"/>
              </a:rPr>
              <a:t>Second level</a:t>
            </a:r>
          </a:p>
          <a:p>
            <a:pPr lvl="2"/>
            <a:r>
              <a:rPr lang="en-US">
                <a:sym typeface="Helvetica Neue" pitchFamily="-111" charset="0"/>
              </a:rPr>
              <a:t>Third level</a:t>
            </a:r>
          </a:p>
          <a:p>
            <a:pPr lvl="3"/>
            <a:r>
              <a:rPr lang="en-US">
                <a:sym typeface="Helvetica Neue" pitchFamily="-111" charset="0"/>
              </a:rPr>
              <a:t>Fourth level</a:t>
            </a:r>
          </a:p>
          <a:p>
            <a:pPr lvl="4"/>
            <a:r>
              <a:rPr lang="en-US">
                <a:sym typeface="Helvetica Neue" pitchFamily="-111" charset="0"/>
              </a:rPr>
              <a:t>Fifth level</a:t>
            </a:r>
          </a:p>
        </p:txBody>
      </p:sp>
      <p:sp>
        <p:nvSpPr>
          <p:cNvPr id="27650" name="Line 2"/>
          <p:cNvSpPr>
            <a:spLocks noChangeShapeType="1"/>
          </p:cNvSpPr>
          <p:nvPr/>
        </p:nvSpPr>
        <p:spPr bwMode="auto">
          <a:xfrm flipH="1">
            <a:off x="6488113" y="508000"/>
            <a:ext cx="1587" cy="8013700"/>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Tree>
  </p:cSld>
  <p:clrMap bg1="lt1" tx1="dk1" bg2="lt2" tx2="dk2" accent1="accent1" accent2="accent2" accent3="accent3" accent4="accent4" accent5="accent5" accent6="accent6" hlink="hlink" folHlink="folHlink"/>
  <p:sldLayoutIdLst>
    <p:sldLayoutId id="2147484027" r:id="rId1"/>
    <p:sldLayoutId id="2147484028" r:id="rId2"/>
    <p:sldLayoutId id="2147484029" r:id="rId3"/>
    <p:sldLayoutId id="2147484030" r:id="rId4"/>
    <p:sldLayoutId id="2147484031" r:id="rId5"/>
    <p:sldLayoutId id="2147484032" r:id="rId6"/>
    <p:sldLayoutId id="2147484033" r:id="rId7"/>
    <p:sldLayoutId id="2147484034" r:id="rId8"/>
    <p:sldLayoutId id="2147484035" r:id="rId9"/>
    <p:sldLayoutId id="2147484036" r:id="rId10"/>
    <p:sldLayoutId id="2147484037" r:id="rId11"/>
  </p:sldLayoutIdLst>
  <p:transition>
    <p:dissolve/>
  </p:transition>
  <p:txStyles>
    <p:titleStyle>
      <a:lvl1pPr algn="r" rtl="0" fontAlgn="base">
        <a:spcBef>
          <a:spcPct val="0"/>
        </a:spcBef>
        <a:spcAft>
          <a:spcPct val="0"/>
        </a:spcAft>
        <a:defRPr sz="2600">
          <a:solidFill>
            <a:schemeClr val="tx1"/>
          </a:solidFill>
          <a:latin typeface="+mj-lt"/>
          <a:ea typeface="+mj-ea"/>
          <a:cs typeface="+mj-cs"/>
          <a:sym typeface="Helvetica Neue Light" pitchFamily="-111" charset="0"/>
        </a:defRPr>
      </a:lvl1pPr>
      <a:lvl2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algn="l" rtl="0" fontAlgn="base">
        <a:spcBef>
          <a:spcPct val="0"/>
        </a:spcBef>
        <a:spcAft>
          <a:spcPct val="0"/>
        </a:spcAft>
        <a:defRPr sz="2000">
          <a:solidFill>
            <a:srgbClr val="727272"/>
          </a:solidFill>
          <a:latin typeface="+mn-lt"/>
          <a:ea typeface="+mn-ea"/>
          <a:cs typeface="+mn-cs"/>
          <a:sym typeface="Helvetica Neue" pitchFamily="-111" charset="0"/>
        </a:defRPr>
      </a:lvl1pPr>
      <a:lvl2pPr algn="l" rtl="0" fontAlgn="base">
        <a:spcBef>
          <a:spcPct val="0"/>
        </a:spcBef>
        <a:spcAft>
          <a:spcPct val="0"/>
        </a:spcAft>
        <a:defRPr sz="2000">
          <a:solidFill>
            <a:srgbClr val="727272"/>
          </a:solidFill>
          <a:latin typeface="+mn-lt"/>
          <a:ea typeface="+mn-ea"/>
          <a:cs typeface="+mn-cs"/>
          <a:sym typeface="Helvetica Neue" pitchFamily="-111" charset="0"/>
        </a:defRPr>
      </a:lvl2pPr>
      <a:lvl3pPr algn="l" rtl="0" fontAlgn="base">
        <a:spcBef>
          <a:spcPct val="0"/>
        </a:spcBef>
        <a:spcAft>
          <a:spcPct val="0"/>
        </a:spcAft>
        <a:defRPr sz="2000">
          <a:solidFill>
            <a:srgbClr val="727272"/>
          </a:solidFill>
          <a:latin typeface="+mn-lt"/>
          <a:ea typeface="+mn-ea"/>
          <a:cs typeface="+mn-cs"/>
          <a:sym typeface="Helvetica Neue" pitchFamily="-111" charset="0"/>
        </a:defRPr>
      </a:lvl3pPr>
      <a:lvl4pPr algn="l" rtl="0" fontAlgn="base">
        <a:spcBef>
          <a:spcPct val="0"/>
        </a:spcBef>
        <a:spcAft>
          <a:spcPct val="0"/>
        </a:spcAft>
        <a:defRPr sz="2000">
          <a:solidFill>
            <a:srgbClr val="727272"/>
          </a:solidFill>
          <a:latin typeface="+mn-lt"/>
          <a:ea typeface="+mn-ea"/>
          <a:cs typeface="+mn-cs"/>
          <a:sym typeface="Helvetica Neue" pitchFamily="-111" charset="0"/>
        </a:defRPr>
      </a:lvl4pPr>
      <a:lvl5pPr algn="l" rtl="0" fontAlgn="base">
        <a:spcBef>
          <a:spcPct val="0"/>
        </a:spcBef>
        <a:spcAft>
          <a:spcPct val="0"/>
        </a:spcAft>
        <a:defRPr sz="2000">
          <a:solidFill>
            <a:srgbClr val="727272"/>
          </a:solidFill>
          <a:latin typeface="+mn-lt"/>
          <a:ea typeface="+mn-ea"/>
          <a:cs typeface="+mn-cs"/>
          <a:sym typeface="Helvetica Neue" pitchFamily="-111" charset="0"/>
        </a:defRPr>
      </a:lvl5pPr>
      <a:lvl6pPr marL="457200" algn="l" rtl="0" fontAlgn="base">
        <a:spcBef>
          <a:spcPct val="0"/>
        </a:spcBef>
        <a:spcAft>
          <a:spcPct val="0"/>
        </a:spcAft>
        <a:defRPr sz="2000">
          <a:solidFill>
            <a:srgbClr val="727272"/>
          </a:solidFill>
          <a:latin typeface="+mn-lt"/>
          <a:ea typeface="+mn-ea"/>
          <a:cs typeface="+mn-cs"/>
          <a:sym typeface="Helvetica Neue" pitchFamily="-111" charset="0"/>
        </a:defRPr>
      </a:lvl6pPr>
      <a:lvl7pPr marL="914400" algn="l" rtl="0" fontAlgn="base">
        <a:spcBef>
          <a:spcPct val="0"/>
        </a:spcBef>
        <a:spcAft>
          <a:spcPct val="0"/>
        </a:spcAft>
        <a:defRPr sz="2000">
          <a:solidFill>
            <a:srgbClr val="727272"/>
          </a:solidFill>
          <a:latin typeface="+mn-lt"/>
          <a:ea typeface="+mn-ea"/>
          <a:cs typeface="+mn-cs"/>
          <a:sym typeface="Helvetica Neue" pitchFamily="-111" charset="0"/>
        </a:defRPr>
      </a:lvl7pPr>
      <a:lvl8pPr marL="1371600" algn="l" rtl="0" fontAlgn="base">
        <a:spcBef>
          <a:spcPct val="0"/>
        </a:spcBef>
        <a:spcAft>
          <a:spcPct val="0"/>
        </a:spcAft>
        <a:defRPr sz="2000">
          <a:solidFill>
            <a:srgbClr val="727272"/>
          </a:solidFill>
          <a:latin typeface="+mn-lt"/>
          <a:ea typeface="+mn-ea"/>
          <a:cs typeface="+mn-cs"/>
          <a:sym typeface="Helvetica Neue" pitchFamily="-111" charset="0"/>
        </a:defRPr>
      </a:lvl8pPr>
      <a:lvl9pPr marL="1828800" algn="l" rtl="0" fontAlgn="base">
        <a:spcBef>
          <a:spcPct val="0"/>
        </a:spcBef>
        <a:spcAft>
          <a:spcPct val="0"/>
        </a:spcAft>
        <a:defRPr sz="2000">
          <a:solidFill>
            <a:srgbClr val="727272"/>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bwMode="auto">
          <a:xfrm>
            <a:off x="1079500" y="152400"/>
            <a:ext cx="10845800" cy="20955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title style</a:t>
            </a:r>
          </a:p>
        </p:txBody>
      </p:sp>
      <p:sp>
        <p:nvSpPr>
          <p:cNvPr id="28674" name="Rectangle 2"/>
          <p:cNvSpPr>
            <a:spLocks noGrp="1" noChangeArrowheads="1"/>
          </p:cNvSpPr>
          <p:nvPr>
            <p:ph type="body" idx="1"/>
          </p:nvPr>
        </p:nvSpPr>
        <p:spPr bwMode="auto">
          <a:xfrm>
            <a:off x="1079500" y="2527300"/>
            <a:ext cx="10845800" cy="61087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text styles</a:t>
            </a:r>
          </a:p>
          <a:p>
            <a:pPr lvl="1"/>
            <a:r>
              <a:rPr lang="en-US">
                <a:sym typeface="American Typewriter" pitchFamily="-111" charset="0"/>
              </a:rPr>
              <a:t>Second level</a:t>
            </a:r>
          </a:p>
          <a:p>
            <a:pPr lvl="2"/>
            <a:r>
              <a:rPr lang="en-US">
                <a:sym typeface="American Typewriter" pitchFamily="-111" charset="0"/>
              </a:rPr>
              <a:t>Third level</a:t>
            </a:r>
          </a:p>
          <a:p>
            <a:pPr lvl="3"/>
            <a:r>
              <a:rPr lang="en-US">
                <a:sym typeface="American Typewriter" pitchFamily="-111" charset="0"/>
              </a:rPr>
              <a:t>Fourth level</a:t>
            </a:r>
          </a:p>
          <a:p>
            <a:pPr lvl="4"/>
            <a:r>
              <a:rPr lang="en-US">
                <a:sym typeface="American Typewriter" pitchFamily="-111" charset="0"/>
              </a:rPr>
              <a:t>Fifth level</a:t>
            </a:r>
          </a:p>
        </p:txBody>
      </p:sp>
    </p:spTree>
  </p:cSld>
  <p:clrMap bg1="dk2" tx1="lt1" bg2="dk1" tx2="lt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 id="2147484047" r:id="rId10"/>
    <p:sldLayoutId id="2147484048" r:id="rId11"/>
  </p:sldLayoutIdLst>
  <p:transition>
    <p:dissolve/>
  </p:transition>
  <p:txStyles>
    <p:titleStyle>
      <a:lvl1pPr algn="ctr" rtl="0" fontAlgn="base">
        <a:spcBef>
          <a:spcPct val="0"/>
        </a:spcBef>
        <a:spcAft>
          <a:spcPct val="0"/>
        </a:spcAft>
        <a:defRPr sz="7000">
          <a:solidFill>
            <a:schemeClr val="tx1"/>
          </a:solidFill>
          <a:latin typeface="+mj-lt"/>
          <a:ea typeface="+mj-ea"/>
          <a:cs typeface="+mj-cs"/>
          <a:sym typeface="American Typewriter" pitchFamily="-111" charset="0"/>
        </a:defRPr>
      </a:lvl1pPr>
      <a:lvl2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marL="8524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1pPr>
      <a:lvl2pPr marL="1377950"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2pPr>
      <a:lvl3pPr marL="1885950"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3pPr>
      <a:lvl4pPr marL="2411413"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4pPr>
      <a:lvl5pPr marL="29352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5pPr>
      <a:lvl6pPr marL="33924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6pPr>
      <a:lvl7pPr marL="38496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7pPr>
      <a:lvl8pPr marL="43068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8pPr>
      <a:lvl9pPr marL="47640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9697" name="Rectangle 1"/>
          <p:cNvSpPr>
            <a:spLocks noGrp="1" noChangeArrowheads="1"/>
          </p:cNvSpPr>
          <p:nvPr>
            <p:ph type="title"/>
          </p:nvPr>
        </p:nvSpPr>
        <p:spPr bwMode="auto">
          <a:xfrm>
            <a:off x="1079500" y="152400"/>
            <a:ext cx="10845800" cy="20955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title style</a:t>
            </a:r>
          </a:p>
        </p:txBody>
      </p:sp>
      <p:sp>
        <p:nvSpPr>
          <p:cNvPr id="29698" name="Rectangle 2"/>
          <p:cNvSpPr>
            <a:spLocks noGrp="1" noChangeArrowheads="1"/>
          </p:cNvSpPr>
          <p:nvPr>
            <p:ph type="body" idx="1"/>
          </p:nvPr>
        </p:nvSpPr>
        <p:spPr bwMode="auto">
          <a:xfrm>
            <a:off x="1079500" y="2527300"/>
            <a:ext cx="5232400" cy="61087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text styles</a:t>
            </a:r>
          </a:p>
          <a:p>
            <a:pPr lvl="1"/>
            <a:r>
              <a:rPr lang="en-US">
                <a:sym typeface="American Typewriter" pitchFamily="-111" charset="0"/>
              </a:rPr>
              <a:t>Second level</a:t>
            </a:r>
          </a:p>
          <a:p>
            <a:pPr lvl="2"/>
            <a:r>
              <a:rPr lang="en-US">
                <a:sym typeface="American Typewriter" pitchFamily="-111" charset="0"/>
              </a:rPr>
              <a:t>Third level</a:t>
            </a:r>
          </a:p>
          <a:p>
            <a:pPr lvl="3"/>
            <a:r>
              <a:rPr lang="en-US">
                <a:sym typeface="American Typewriter" pitchFamily="-111" charset="0"/>
              </a:rPr>
              <a:t>Fourth level</a:t>
            </a:r>
          </a:p>
          <a:p>
            <a:pPr lvl="4"/>
            <a:r>
              <a:rPr lang="en-US">
                <a:sym typeface="American Typewriter" pitchFamily="-111" charset="0"/>
              </a:rPr>
              <a:t>Fifth level</a:t>
            </a:r>
          </a:p>
        </p:txBody>
      </p:sp>
    </p:spTree>
  </p:cSld>
  <p:clrMap bg1="dk2" tx1="lt1" bg2="dk1" tx2="lt2" accent1="accent1" accent2="accent2" accent3="accent3" accent4="accent4" accent5="accent5" accent6="accent6" hlink="hlink" folHlink="folHlink"/>
  <p:sldLayoutIdLst>
    <p:sldLayoutId id="2147484049" r:id="rId1"/>
    <p:sldLayoutId id="2147484050" r:id="rId2"/>
    <p:sldLayoutId id="2147484051" r:id="rId3"/>
    <p:sldLayoutId id="2147484052" r:id="rId4"/>
    <p:sldLayoutId id="2147484053" r:id="rId5"/>
    <p:sldLayoutId id="2147484054" r:id="rId6"/>
    <p:sldLayoutId id="2147484055" r:id="rId7"/>
    <p:sldLayoutId id="2147484056" r:id="rId8"/>
    <p:sldLayoutId id="2147484057" r:id="rId9"/>
    <p:sldLayoutId id="2147484058" r:id="rId10"/>
    <p:sldLayoutId id="2147484059" r:id="rId11"/>
  </p:sldLayoutIdLst>
  <p:transition>
    <p:dissolve/>
  </p:transition>
  <p:txStyles>
    <p:titleStyle>
      <a:lvl1pPr algn="ctr" rtl="0" fontAlgn="base">
        <a:spcBef>
          <a:spcPct val="0"/>
        </a:spcBef>
        <a:spcAft>
          <a:spcPct val="0"/>
        </a:spcAft>
        <a:defRPr sz="7000">
          <a:solidFill>
            <a:schemeClr val="tx1"/>
          </a:solidFill>
          <a:latin typeface="+mj-lt"/>
          <a:ea typeface="+mj-ea"/>
          <a:cs typeface="+mj-cs"/>
          <a:sym typeface="American Typewriter" pitchFamily="-111" charset="0"/>
        </a:defRPr>
      </a:lvl1pPr>
      <a:lvl2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marL="7508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1pPr>
      <a:lvl2pPr marL="1276350" indent="-460375"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2pPr>
      <a:lvl3pPr marL="1784350" indent="-460375"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3pPr>
      <a:lvl4pPr marL="2308225"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4pPr>
      <a:lvl5pPr marL="28336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5pPr>
      <a:lvl6pPr marL="32908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6pPr>
      <a:lvl7pPr marL="37480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7pPr>
      <a:lvl8pPr marL="42052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8pPr>
      <a:lvl9pPr marL="46624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bwMode="auto">
          <a:xfrm>
            <a:off x="977900" y="546100"/>
            <a:ext cx="11049000" cy="22733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ctr" anchorCtr="0" compatLnSpc="1">
            <a:prstTxWarp prst="textNoShape">
              <a:avLst/>
            </a:prstTxWarp>
          </a:bodyPr>
          <a:lstStyle/>
          <a:p>
            <a:pPr lvl="0"/>
            <a:r>
              <a:rPr lang="en-US">
                <a:sym typeface="Lucida Grande" pitchFamily="-111" charset="0"/>
              </a:rPr>
              <a:t>Click to edit Master title style</a:t>
            </a:r>
          </a:p>
        </p:txBody>
      </p:sp>
      <p:sp>
        <p:nvSpPr>
          <p:cNvPr id="3074" name="Rectangle 2"/>
          <p:cNvSpPr>
            <a:spLocks noGrp="1" noChangeArrowheads="1"/>
          </p:cNvSpPr>
          <p:nvPr>
            <p:ph type="body" idx="1"/>
          </p:nvPr>
        </p:nvSpPr>
        <p:spPr bwMode="auto">
          <a:xfrm>
            <a:off x="977900" y="2819400"/>
            <a:ext cx="11049000" cy="69342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t" anchorCtr="0" compatLnSpc="1">
            <a:prstTxWarp prst="textNoShape">
              <a:avLst/>
            </a:prstTxWarp>
          </a:bodyPr>
          <a:lstStyle/>
          <a:p>
            <a:pPr lvl="0"/>
            <a:r>
              <a:rPr lang="en-US">
                <a:sym typeface="Lucida Grande" pitchFamily="-111" charset="0"/>
              </a:rPr>
              <a:t>Click to edit Master text styles</a:t>
            </a:r>
          </a:p>
          <a:p>
            <a:pPr lvl="1"/>
            <a:r>
              <a:rPr lang="en-US">
                <a:sym typeface="Lucida Grande" pitchFamily="-111" charset="0"/>
              </a:rPr>
              <a:t>Second level</a:t>
            </a:r>
          </a:p>
          <a:p>
            <a:pPr lvl="2"/>
            <a:r>
              <a:rPr lang="en-US">
                <a:sym typeface="Lucida Grande" pitchFamily="-111" charset="0"/>
              </a:rPr>
              <a:t>Third level</a:t>
            </a:r>
          </a:p>
          <a:p>
            <a:pPr lvl="3"/>
            <a:r>
              <a:rPr lang="en-US">
                <a:sym typeface="Lucida Grande" pitchFamily="-111" charset="0"/>
              </a:rPr>
              <a:t>Fourth level</a:t>
            </a:r>
          </a:p>
          <a:p>
            <a:pPr lvl="4"/>
            <a:r>
              <a:rPr lang="en-US">
                <a:sym typeface="Lucida Grande" pitchFamily="-111" charset="0"/>
              </a:rPr>
              <a:t>Fifth level</a:t>
            </a:r>
          </a:p>
        </p:txBody>
      </p:sp>
      <p:sp>
        <p:nvSpPr>
          <p:cNvPr id="3075" name="Text Box 3"/>
          <p:cNvSpPr txBox="1">
            <a:spLocks noGrp="1" noChangeArrowheads="1"/>
          </p:cNvSpPr>
          <p:nvPr>
            <p:ph type="sldNum" sz="quarter" idx="4"/>
          </p:nvPr>
        </p:nvSpPr>
        <p:spPr bwMode="auto">
          <a:xfrm>
            <a:off x="10472738" y="8890000"/>
            <a:ext cx="403225"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mn-lt"/>
                <a:ea typeface="Lucida Grande" pitchFamily="-111" charset="0"/>
                <a:cs typeface="Lucida Grande" pitchFamily="-111" charset="0"/>
                <a:sym typeface="Lucida Grande" pitchFamily="-111" charset="0"/>
              </a:defRPr>
            </a:lvl1pPr>
          </a:lstStyle>
          <a:p>
            <a:fld id="{695FB671-BB7C-FB44-98F4-8E1EB463038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ransition>
    <p:dissolve/>
  </p:transition>
  <p:hf hdr="0" ftr="0" dt="0"/>
  <p:txStyles>
    <p:titleStyle>
      <a:lvl1pPr marL="6350" algn="ctr" rtl="0" fontAlgn="base">
        <a:spcBef>
          <a:spcPct val="0"/>
        </a:spcBef>
        <a:spcAft>
          <a:spcPct val="0"/>
        </a:spcAft>
        <a:defRPr sz="5600">
          <a:solidFill>
            <a:schemeClr val="tx1"/>
          </a:solidFill>
          <a:latin typeface="+mj-lt"/>
          <a:ea typeface="+mj-ea"/>
          <a:cs typeface="+mj-cs"/>
          <a:sym typeface="Lucida Grande" pitchFamily="-111" charset="0"/>
        </a:defRPr>
      </a:lvl1pPr>
      <a:lvl2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2pPr>
      <a:lvl3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3pPr>
      <a:lvl4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4pPr>
      <a:lvl5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5pPr>
      <a:lvl6pPr marL="4635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6pPr>
      <a:lvl7pPr marL="9207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7pPr>
      <a:lvl8pPr marL="13779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8pPr>
      <a:lvl9pPr marL="18351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9pPr>
    </p:titleStyle>
    <p:bodyStyle>
      <a:lvl1pPr marL="382588" indent="-342900" algn="l" rtl="0" fontAlgn="base">
        <a:spcBef>
          <a:spcPts val="1100"/>
        </a:spcBef>
        <a:spcAft>
          <a:spcPct val="0"/>
        </a:spcAft>
        <a:buClr>
          <a:srgbClr val="000000"/>
        </a:buClr>
        <a:buSzPct val="100000"/>
        <a:buFont typeface="Times" pitchFamily="-111" charset="0"/>
        <a:buChar char="•"/>
        <a:defRPr sz="4400">
          <a:solidFill>
            <a:schemeClr val="tx1"/>
          </a:solidFill>
          <a:latin typeface="+mn-lt"/>
          <a:ea typeface="+mn-ea"/>
          <a:cs typeface="+mn-cs"/>
          <a:sym typeface="Lucida Grande" pitchFamily="-111" charset="0"/>
        </a:defRPr>
      </a:lvl1pPr>
      <a:lvl2pPr marL="731838" indent="-285750" algn="l" rtl="0" fontAlgn="base">
        <a:spcBef>
          <a:spcPts val="900"/>
        </a:spcBef>
        <a:spcAft>
          <a:spcPct val="0"/>
        </a:spcAft>
        <a:buClr>
          <a:srgbClr val="000000"/>
        </a:buClr>
        <a:buSzPct val="100000"/>
        <a:buFont typeface="Times" pitchFamily="-111" charset="0"/>
        <a:buChar char="•"/>
        <a:defRPr sz="3800">
          <a:solidFill>
            <a:schemeClr val="tx1"/>
          </a:solidFill>
          <a:latin typeface="+mn-lt"/>
          <a:ea typeface="+mn-ea"/>
          <a:cs typeface="+mn-cs"/>
          <a:sym typeface="Lucida Grande" pitchFamily="-111" charset="0"/>
        </a:defRPr>
      </a:lvl2pPr>
      <a:lvl3pPr marL="1131888" indent="-228600" algn="l" rtl="0" fontAlgn="base">
        <a:spcBef>
          <a:spcPts val="800"/>
        </a:spcBef>
        <a:spcAft>
          <a:spcPct val="0"/>
        </a:spcAft>
        <a:buClr>
          <a:srgbClr val="000000"/>
        </a:buClr>
        <a:buSzPct val="100000"/>
        <a:buFont typeface="Times" pitchFamily="-111" charset="0"/>
        <a:buChar char="•"/>
        <a:defRPr sz="3400">
          <a:solidFill>
            <a:schemeClr val="tx1"/>
          </a:solidFill>
          <a:latin typeface="+mn-lt"/>
          <a:ea typeface="+mn-ea"/>
          <a:cs typeface="+mn-cs"/>
          <a:sym typeface="Lucida Grande" pitchFamily="-111" charset="0"/>
        </a:defRPr>
      </a:lvl3pPr>
      <a:lvl4pPr marL="1589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4pPr>
      <a:lvl5pPr marL="20462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5pPr>
      <a:lvl6pPr marL="25034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6pPr>
      <a:lvl7pPr marL="29606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7pPr>
      <a:lvl8pPr marL="34178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8pPr>
      <a:lvl9pPr marL="3875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21" name="Rectangle 1"/>
          <p:cNvSpPr>
            <a:spLocks noGrp="1" noChangeArrowheads="1"/>
          </p:cNvSpPr>
          <p:nvPr>
            <p:ph type="title"/>
          </p:nvPr>
        </p:nvSpPr>
        <p:spPr bwMode="auto">
          <a:xfrm>
            <a:off x="1079500" y="152400"/>
            <a:ext cx="10845800" cy="20955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title style</a:t>
            </a:r>
          </a:p>
        </p:txBody>
      </p:sp>
      <p:sp>
        <p:nvSpPr>
          <p:cNvPr id="30722" name="Rectangle 2"/>
          <p:cNvSpPr>
            <a:spLocks noGrp="1" noChangeArrowheads="1"/>
          </p:cNvSpPr>
          <p:nvPr>
            <p:ph type="body" idx="1"/>
          </p:nvPr>
        </p:nvSpPr>
        <p:spPr bwMode="auto">
          <a:xfrm>
            <a:off x="1079500" y="2527300"/>
            <a:ext cx="10845800" cy="61087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American Typewriter" pitchFamily="-111" charset="0"/>
              </a:rPr>
              <a:t>Click to edit Master text styles</a:t>
            </a:r>
          </a:p>
          <a:p>
            <a:pPr lvl="1"/>
            <a:r>
              <a:rPr lang="en-US">
                <a:sym typeface="American Typewriter" pitchFamily="-111" charset="0"/>
              </a:rPr>
              <a:t>Second level</a:t>
            </a:r>
          </a:p>
          <a:p>
            <a:pPr lvl="2"/>
            <a:r>
              <a:rPr lang="en-US">
                <a:sym typeface="American Typewriter" pitchFamily="-111" charset="0"/>
              </a:rPr>
              <a:t>Third level</a:t>
            </a:r>
          </a:p>
          <a:p>
            <a:pPr lvl="3"/>
            <a:r>
              <a:rPr lang="en-US">
                <a:sym typeface="American Typewriter" pitchFamily="-111" charset="0"/>
              </a:rPr>
              <a:t>Fourth level</a:t>
            </a:r>
          </a:p>
          <a:p>
            <a:pPr lvl="4"/>
            <a:r>
              <a:rPr lang="en-US">
                <a:sym typeface="American Typewriter" pitchFamily="-111" charset="0"/>
              </a:rPr>
              <a:t>Fifth level</a:t>
            </a:r>
          </a:p>
        </p:txBody>
      </p:sp>
    </p:spTree>
  </p:cSld>
  <p:clrMap bg1="dk2" tx1="lt1" bg2="dk1" tx2="lt2" accent1="accent1" accent2="accent2" accent3="accent3" accent4="accent4" accent5="accent5" accent6="accent6" hlink="hlink" folHlink="folHlink"/>
  <p:sldLayoutIdLst>
    <p:sldLayoutId id="2147484060" r:id="rId1"/>
    <p:sldLayoutId id="2147484061" r:id="rId2"/>
    <p:sldLayoutId id="2147484062" r:id="rId3"/>
    <p:sldLayoutId id="2147484063" r:id="rId4"/>
    <p:sldLayoutId id="2147484064" r:id="rId5"/>
    <p:sldLayoutId id="2147484065" r:id="rId6"/>
    <p:sldLayoutId id="2147484066" r:id="rId7"/>
    <p:sldLayoutId id="2147484067" r:id="rId8"/>
    <p:sldLayoutId id="2147484068" r:id="rId9"/>
    <p:sldLayoutId id="2147484069" r:id="rId10"/>
    <p:sldLayoutId id="2147484070" r:id="rId11"/>
  </p:sldLayoutIdLst>
  <p:transition>
    <p:dissolve/>
  </p:transition>
  <p:txStyles>
    <p:titleStyle>
      <a:lvl1pPr algn="ctr" rtl="0" fontAlgn="base">
        <a:spcBef>
          <a:spcPct val="0"/>
        </a:spcBef>
        <a:spcAft>
          <a:spcPct val="0"/>
        </a:spcAft>
        <a:defRPr sz="7000">
          <a:solidFill>
            <a:schemeClr val="tx1"/>
          </a:solidFill>
          <a:latin typeface="+mj-lt"/>
          <a:ea typeface="+mj-ea"/>
          <a:cs typeface="+mj-cs"/>
          <a:sym typeface="American Typewriter" pitchFamily="-111" charset="0"/>
        </a:defRPr>
      </a:lvl1pPr>
      <a:lvl2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marL="7508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1pPr>
      <a:lvl2pPr marL="1276350" indent="-460375"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2pPr>
      <a:lvl3pPr marL="1784350" indent="-460375"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3pPr>
      <a:lvl4pPr marL="2308225"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4pPr>
      <a:lvl5pPr marL="28336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5pPr>
      <a:lvl6pPr marL="32908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6pPr>
      <a:lvl7pPr marL="37480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7pPr>
      <a:lvl8pPr marL="42052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8pPr>
      <a:lvl9pPr marL="46624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bwMode="auto">
          <a:xfrm>
            <a:off x="1079500" y="152400"/>
            <a:ext cx="10845800" cy="20955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title style</a:t>
            </a:r>
          </a:p>
        </p:txBody>
      </p:sp>
      <p:sp>
        <p:nvSpPr>
          <p:cNvPr id="31746" name="Rectangle 2"/>
          <p:cNvSpPr>
            <a:spLocks noGrp="1" noChangeArrowheads="1"/>
          </p:cNvSpPr>
          <p:nvPr>
            <p:ph type="body" idx="1"/>
          </p:nvPr>
        </p:nvSpPr>
        <p:spPr bwMode="auto">
          <a:xfrm>
            <a:off x="1079500" y="2527300"/>
            <a:ext cx="5232400" cy="61087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text styles</a:t>
            </a:r>
          </a:p>
          <a:p>
            <a:pPr lvl="1"/>
            <a:r>
              <a:rPr lang="en-US">
                <a:sym typeface="American Typewriter" pitchFamily="-111" charset="0"/>
              </a:rPr>
              <a:t>Second level</a:t>
            </a:r>
          </a:p>
          <a:p>
            <a:pPr lvl="2"/>
            <a:r>
              <a:rPr lang="en-US">
                <a:sym typeface="American Typewriter" pitchFamily="-111" charset="0"/>
              </a:rPr>
              <a:t>Third level</a:t>
            </a:r>
          </a:p>
          <a:p>
            <a:pPr lvl="3"/>
            <a:r>
              <a:rPr lang="en-US">
                <a:sym typeface="American Typewriter" pitchFamily="-111" charset="0"/>
              </a:rPr>
              <a:t>Fourth level</a:t>
            </a:r>
          </a:p>
          <a:p>
            <a:pPr lvl="4"/>
            <a:r>
              <a:rPr lang="en-US">
                <a:sym typeface="American Typewriter" pitchFamily="-111" charset="0"/>
              </a:rPr>
              <a:t>Fifth level</a:t>
            </a:r>
          </a:p>
        </p:txBody>
      </p:sp>
    </p:spTree>
  </p:cSld>
  <p:clrMap bg1="dk2" tx1="lt1" bg2="dk1" tx2="lt2" accent1="accent1" accent2="accent2" accent3="accent3" accent4="accent4" accent5="accent5" accent6="accent6" hlink="hlink" folHlink="folHlink"/>
  <p:sldLayoutIdLst>
    <p:sldLayoutId id="2147484071" r:id="rId1"/>
    <p:sldLayoutId id="2147484072" r:id="rId2"/>
    <p:sldLayoutId id="2147484073" r:id="rId3"/>
    <p:sldLayoutId id="2147484074" r:id="rId4"/>
    <p:sldLayoutId id="2147484075" r:id="rId5"/>
    <p:sldLayoutId id="2147484076" r:id="rId6"/>
    <p:sldLayoutId id="2147484077" r:id="rId7"/>
    <p:sldLayoutId id="2147484078" r:id="rId8"/>
    <p:sldLayoutId id="2147484079" r:id="rId9"/>
    <p:sldLayoutId id="2147484080" r:id="rId10"/>
    <p:sldLayoutId id="2147484081" r:id="rId11"/>
  </p:sldLayoutIdLst>
  <p:transition>
    <p:dissolve/>
  </p:transition>
  <p:txStyles>
    <p:titleStyle>
      <a:lvl1pPr algn="ctr" rtl="0" fontAlgn="base">
        <a:spcBef>
          <a:spcPct val="0"/>
        </a:spcBef>
        <a:spcAft>
          <a:spcPct val="0"/>
        </a:spcAft>
        <a:defRPr sz="7000">
          <a:solidFill>
            <a:schemeClr val="tx1"/>
          </a:solidFill>
          <a:latin typeface="+mj-lt"/>
          <a:ea typeface="+mj-ea"/>
          <a:cs typeface="+mj-cs"/>
          <a:sym typeface="American Typewriter" pitchFamily="-111" charset="0"/>
        </a:defRPr>
      </a:lvl1pPr>
      <a:lvl2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marL="7508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1pPr>
      <a:lvl2pPr marL="1276350" indent="-460375"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2pPr>
      <a:lvl3pPr marL="1784350" indent="-460375"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3pPr>
      <a:lvl4pPr marL="2308225"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4pPr>
      <a:lvl5pPr marL="28336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5pPr>
      <a:lvl6pPr marL="32908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6pPr>
      <a:lvl7pPr marL="37480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7pPr>
      <a:lvl8pPr marL="42052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8pPr>
      <a:lvl9pPr marL="46624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2769" name="Rectangle 1"/>
          <p:cNvSpPr>
            <a:spLocks noGrp="1" noChangeArrowheads="1"/>
          </p:cNvSpPr>
          <p:nvPr>
            <p:ph type="title"/>
          </p:nvPr>
        </p:nvSpPr>
        <p:spPr bwMode="auto">
          <a:xfrm>
            <a:off x="1079500" y="152400"/>
            <a:ext cx="10845800" cy="20955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title style</a:t>
            </a:r>
          </a:p>
        </p:txBody>
      </p:sp>
      <p:sp>
        <p:nvSpPr>
          <p:cNvPr id="32770" name="Rectangle 2"/>
          <p:cNvSpPr>
            <a:spLocks noGrp="1" noChangeArrowheads="1"/>
          </p:cNvSpPr>
          <p:nvPr>
            <p:ph type="body" idx="1"/>
          </p:nvPr>
        </p:nvSpPr>
        <p:spPr bwMode="auto">
          <a:xfrm>
            <a:off x="7772400" y="2527300"/>
            <a:ext cx="4152900" cy="61087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text styles</a:t>
            </a:r>
          </a:p>
          <a:p>
            <a:pPr lvl="1"/>
            <a:r>
              <a:rPr lang="en-US">
                <a:sym typeface="American Typewriter" pitchFamily="-111" charset="0"/>
              </a:rPr>
              <a:t>Second level</a:t>
            </a:r>
          </a:p>
          <a:p>
            <a:pPr lvl="2"/>
            <a:r>
              <a:rPr lang="en-US">
                <a:sym typeface="American Typewriter" pitchFamily="-111" charset="0"/>
              </a:rPr>
              <a:t>Third level</a:t>
            </a:r>
          </a:p>
          <a:p>
            <a:pPr lvl="3"/>
            <a:r>
              <a:rPr lang="en-US">
                <a:sym typeface="American Typewriter" pitchFamily="-111" charset="0"/>
              </a:rPr>
              <a:t>Fourth level</a:t>
            </a:r>
          </a:p>
          <a:p>
            <a:pPr lvl="4"/>
            <a:r>
              <a:rPr lang="en-US">
                <a:sym typeface="American Typewriter" pitchFamily="-111" charset="0"/>
              </a:rPr>
              <a:t>Fifth level</a:t>
            </a:r>
          </a:p>
        </p:txBody>
      </p:sp>
    </p:spTree>
  </p:cSld>
  <p:clrMap bg1="dk2" tx1="lt1" bg2="dk1" tx2="lt2" accent1="accent1" accent2="accent2" accent3="accent3" accent4="accent4" accent5="accent5" accent6="accent6" hlink="hlink" folHlink="folHlink"/>
  <p:sldLayoutIdLst>
    <p:sldLayoutId id="2147484082" r:id="rId1"/>
    <p:sldLayoutId id="2147484083" r:id="rId2"/>
    <p:sldLayoutId id="2147484084" r:id="rId3"/>
    <p:sldLayoutId id="2147484085" r:id="rId4"/>
    <p:sldLayoutId id="2147484086" r:id="rId5"/>
    <p:sldLayoutId id="2147484087" r:id="rId6"/>
    <p:sldLayoutId id="2147484088" r:id="rId7"/>
    <p:sldLayoutId id="2147484089" r:id="rId8"/>
    <p:sldLayoutId id="2147484090" r:id="rId9"/>
    <p:sldLayoutId id="2147484091" r:id="rId10"/>
    <p:sldLayoutId id="2147484092" r:id="rId11"/>
  </p:sldLayoutIdLst>
  <p:transition>
    <p:dissolve/>
  </p:transition>
  <p:txStyles>
    <p:titleStyle>
      <a:lvl1pPr algn="ctr" rtl="0" fontAlgn="base">
        <a:spcBef>
          <a:spcPct val="0"/>
        </a:spcBef>
        <a:spcAft>
          <a:spcPct val="0"/>
        </a:spcAft>
        <a:defRPr sz="7000">
          <a:solidFill>
            <a:schemeClr val="tx1"/>
          </a:solidFill>
          <a:latin typeface="+mj-lt"/>
          <a:ea typeface="+mj-ea"/>
          <a:cs typeface="+mj-cs"/>
          <a:sym typeface="American Typewriter" pitchFamily="-111" charset="0"/>
        </a:defRPr>
      </a:lvl1pPr>
      <a:lvl2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marL="7508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1pPr>
      <a:lvl2pPr marL="1276350" indent="-460375"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2pPr>
      <a:lvl3pPr marL="1784350" indent="-460375"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3pPr>
      <a:lvl4pPr marL="2308225"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4pPr>
      <a:lvl5pPr marL="28336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5pPr>
      <a:lvl6pPr marL="32908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6pPr>
      <a:lvl7pPr marL="37480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7pPr>
      <a:lvl8pPr marL="42052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8pPr>
      <a:lvl9pPr marL="46624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3793" name="Rectangle 1"/>
          <p:cNvSpPr>
            <a:spLocks noGrp="1" noChangeArrowheads="1"/>
          </p:cNvSpPr>
          <p:nvPr>
            <p:ph type="title"/>
          </p:nvPr>
        </p:nvSpPr>
        <p:spPr bwMode="auto">
          <a:xfrm>
            <a:off x="1079500" y="152400"/>
            <a:ext cx="10845800" cy="20955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title style</a:t>
            </a:r>
          </a:p>
        </p:txBody>
      </p:sp>
    </p:spTree>
  </p:cSld>
  <p:clrMap bg1="dk2" tx1="lt1" bg2="dk1" tx2="lt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ransition>
    <p:dissolve/>
  </p:transition>
  <p:txStyles>
    <p:titleStyle>
      <a:lvl1pPr algn="ctr" rtl="0" fontAlgn="base">
        <a:spcBef>
          <a:spcPct val="0"/>
        </a:spcBef>
        <a:spcAft>
          <a:spcPct val="0"/>
        </a:spcAft>
        <a:defRPr sz="7000">
          <a:solidFill>
            <a:schemeClr val="tx1"/>
          </a:solidFill>
          <a:latin typeface="+mj-lt"/>
          <a:ea typeface="+mj-ea"/>
          <a:cs typeface="+mj-cs"/>
          <a:sym typeface="American Typewriter" pitchFamily="-111" charset="0"/>
        </a:defRPr>
      </a:lvl1pPr>
      <a:lvl2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marL="9032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1pPr>
      <a:lvl2pPr marL="1428750"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2pPr>
      <a:lvl3pPr marL="1936750"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3pPr>
      <a:lvl4pPr marL="2462213"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4pPr>
      <a:lvl5pPr marL="29860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5pPr>
      <a:lvl6pPr marL="34432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6pPr>
      <a:lvl7pPr marL="39004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7pPr>
      <a:lvl8pPr marL="43576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8pPr>
      <a:lvl9pPr marL="48148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4817" name="Rectangle 1"/>
          <p:cNvSpPr>
            <a:spLocks noGrp="1" noChangeArrowheads="1"/>
          </p:cNvSpPr>
          <p:nvPr>
            <p:ph type="body" idx="1"/>
          </p:nvPr>
        </p:nvSpPr>
        <p:spPr bwMode="auto">
          <a:xfrm>
            <a:off x="1079500" y="876300"/>
            <a:ext cx="10845800" cy="8001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text styles</a:t>
            </a:r>
          </a:p>
          <a:p>
            <a:pPr lvl="1"/>
            <a:r>
              <a:rPr lang="en-US">
                <a:sym typeface="American Typewriter" pitchFamily="-111" charset="0"/>
              </a:rPr>
              <a:t>Second level</a:t>
            </a:r>
          </a:p>
          <a:p>
            <a:pPr lvl="2"/>
            <a:r>
              <a:rPr lang="en-US">
                <a:sym typeface="American Typewriter" pitchFamily="-111" charset="0"/>
              </a:rPr>
              <a:t>Third level</a:t>
            </a:r>
          </a:p>
          <a:p>
            <a:pPr lvl="3"/>
            <a:r>
              <a:rPr lang="en-US">
                <a:sym typeface="American Typewriter" pitchFamily="-111" charset="0"/>
              </a:rPr>
              <a:t>Fourth level</a:t>
            </a:r>
          </a:p>
          <a:p>
            <a:pPr lvl="4"/>
            <a:r>
              <a:rPr lang="en-US">
                <a:sym typeface="American Typewriter" pitchFamily="-111" charset="0"/>
              </a:rPr>
              <a:t>Fifth level</a:t>
            </a:r>
          </a:p>
        </p:txBody>
      </p:sp>
    </p:spTree>
  </p:cSld>
  <p:clrMap bg1="dk2" tx1="lt1" bg2="dk1" tx2="lt2" accent1="accent1" accent2="accent2" accent3="accent3" accent4="accent4" accent5="accent5" accent6="accent6" hlink="hlink" folHlink="folHlink"/>
  <p:sldLayoutIdLst>
    <p:sldLayoutId id="2147484104" r:id="rId1"/>
    <p:sldLayoutId id="2147484105" r:id="rId2"/>
    <p:sldLayoutId id="2147484106" r:id="rId3"/>
    <p:sldLayoutId id="2147484107" r:id="rId4"/>
    <p:sldLayoutId id="2147484108" r:id="rId5"/>
    <p:sldLayoutId id="2147484109" r:id="rId6"/>
    <p:sldLayoutId id="2147484110" r:id="rId7"/>
    <p:sldLayoutId id="2147484111" r:id="rId8"/>
    <p:sldLayoutId id="2147484112" r:id="rId9"/>
    <p:sldLayoutId id="2147484113" r:id="rId10"/>
    <p:sldLayoutId id="2147484114" r:id="rId11"/>
  </p:sldLayoutIdLst>
  <p:transition>
    <p:dissolve/>
  </p:transition>
  <p:txStyles>
    <p:titleStyle>
      <a:lvl1pPr algn="ctr" rtl="0" fontAlgn="base">
        <a:spcBef>
          <a:spcPct val="0"/>
        </a:spcBef>
        <a:spcAft>
          <a:spcPct val="0"/>
        </a:spcAft>
        <a:defRPr sz="7000">
          <a:solidFill>
            <a:schemeClr val="tx1"/>
          </a:solidFill>
          <a:latin typeface="+mj-lt"/>
          <a:ea typeface="+mj-ea"/>
          <a:cs typeface="+mj-cs"/>
          <a:sym typeface="American Typewriter" pitchFamily="-111" charset="0"/>
        </a:defRPr>
      </a:lvl1pPr>
      <a:lvl2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marL="8524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1pPr>
      <a:lvl2pPr marL="1377950"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2pPr>
      <a:lvl3pPr marL="1885950"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3pPr>
      <a:lvl4pPr marL="2411413"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4pPr>
      <a:lvl5pPr marL="29352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5pPr>
      <a:lvl6pPr marL="33924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6pPr>
      <a:lvl7pPr marL="38496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7pPr>
      <a:lvl8pPr marL="43068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8pPr>
      <a:lvl9pPr marL="47640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4115" r:id="rId1"/>
    <p:sldLayoutId id="2147484116" r:id="rId2"/>
    <p:sldLayoutId id="2147484117" r:id="rId3"/>
    <p:sldLayoutId id="2147484118" r:id="rId4"/>
    <p:sldLayoutId id="2147484119" r:id="rId5"/>
    <p:sldLayoutId id="2147484120" r:id="rId6"/>
    <p:sldLayoutId id="2147484121" r:id="rId7"/>
    <p:sldLayoutId id="2147484122" r:id="rId8"/>
    <p:sldLayoutId id="2147484123" r:id="rId9"/>
    <p:sldLayoutId id="2147484124" r:id="rId10"/>
    <p:sldLayoutId id="2147484125" r:id="rId11"/>
  </p:sldLayoutIdLst>
  <p:transition>
    <p:dissolve/>
  </p:transition>
  <p:txStyles>
    <p:titleStyle>
      <a:lvl1pPr algn="ctr" rtl="0" fontAlgn="base">
        <a:spcBef>
          <a:spcPct val="0"/>
        </a:spcBef>
        <a:spcAft>
          <a:spcPct val="0"/>
        </a:spcAft>
        <a:defRPr sz="7000">
          <a:solidFill>
            <a:schemeClr val="tx1"/>
          </a:solidFill>
          <a:latin typeface="+mj-lt"/>
          <a:ea typeface="+mj-ea"/>
          <a:cs typeface="+mj-cs"/>
          <a:sym typeface="American Typewriter" pitchFamily="-111" charset="0"/>
        </a:defRPr>
      </a:lvl1pPr>
      <a:lvl2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marL="9032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1pPr>
      <a:lvl2pPr marL="1428750"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2pPr>
      <a:lvl3pPr marL="1936750"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3pPr>
      <a:lvl4pPr marL="2462213" indent="-561975"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4pPr>
      <a:lvl5pPr marL="29860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5pPr>
      <a:lvl6pPr marL="34432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6pPr>
      <a:lvl7pPr marL="39004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7pPr>
      <a:lvl8pPr marL="43576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8pPr>
      <a:lvl9pPr marL="4814888" indent="-560388" algn="l" rtl="0" fontAlgn="base">
        <a:spcBef>
          <a:spcPts val="3200"/>
        </a:spcBef>
        <a:spcAft>
          <a:spcPct val="0"/>
        </a:spcAft>
        <a:buSzPct val="120000"/>
        <a:buFont typeface="American Typewriter" pitchFamily="-111" charset="0"/>
        <a:buChar char="•"/>
        <a:defRPr sz="42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6865" name="Rectangle 1"/>
          <p:cNvSpPr>
            <a:spLocks noGrp="1" noChangeArrowheads="1"/>
          </p:cNvSpPr>
          <p:nvPr>
            <p:ph type="title"/>
          </p:nvPr>
        </p:nvSpPr>
        <p:spPr bwMode="auto">
          <a:xfrm>
            <a:off x="1079500" y="2971800"/>
            <a:ext cx="10845800" cy="3810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title style</a:t>
            </a:r>
          </a:p>
        </p:txBody>
      </p:sp>
    </p:spTree>
  </p:cSld>
  <p:clrMap bg1="dk2" tx1="lt1" bg2="dk1" tx2="lt2" accent1="accent1" accent2="accent2" accent3="accent3" accent4="accent4" accent5="accent5" accent6="accent6" hlink="hlink" folHlink="folHlink"/>
  <p:sldLayoutIdLst>
    <p:sldLayoutId id="2147484126" r:id="rId1"/>
    <p:sldLayoutId id="2147484127" r:id="rId2"/>
    <p:sldLayoutId id="2147484128" r:id="rId3"/>
    <p:sldLayoutId id="2147484129" r:id="rId4"/>
    <p:sldLayoutId id="2147484130" r:id="rId5"/>
    <p:sldLayoutId id="2147484131" r:id="rId6"/>
    <p:sldLayoutId id="2147484132" r:id="rId7"/>
    <p:sldLayoutId id="2147484133" r:id="rId8"/>
    <p:sldLayoutId id="2147484134" r:id="rId9"/>
    <p:sldLayoutId id="2147484135" r:id="rId10"/>
    <p:sldLayoutId id="2147484136" r:id="rId11"/>
  </p:sldLayoutIdLst>
  <p:transition>
    <p:dissolve/>
  </p:transition>
  <p:txStyles>
    <p:titleStyle>
      <a:lvl1pPr algn="ctr" rtl="0" fontAlgn="base">
        <a:spcBef>
          <a:spcPct val="0"/>
        </a:spcBef>
        <a:spcAft>
          <a:spcPct val="0"/>
        </a:spcAft>
        <a:defRPr sz="8000">
          <a:solidFill>
            <a:schemeClr val="tx1"/>
          </a:solidFill>
          <a:latin typeface="+mj-lt"/>
          <a:ea typeface="+mj-ea"/>
          <a:cs typeface="+mj-cs"/>
          <a:sym typeface="American Typewriter" pitchFamily="-111" charset="0"/>
        </a:defRPr>
      </a:lvl1pPr>
      <a:lvl2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marL="323850" indent="-323850" algn="ctr" rtl="0" fontAlgn="base">
        <a:spcBef>
          <a:spcPct val="0"/>
        </a:spcBef>
        <a:spcAft>
          <a:spcPct val="0"/>
        </a:spcAft>
        <a:defRPr sz="3200">
          <a:solidFill>
            <a:schemeClr val="tx1"/>
          </a:solidFill>
          <a:latin typeface="+mn-lt"/>
          <a:ea typeface="+mn-ea"/>
          <a:cs typeface="+mn-cs"/>
          <a:sym typeface="American Typewriter" pitchFamily="-111" charset="0"/>
        </a:defRPr>
      </a:lvl1pPr>
      <a:lvl2pPr marL="323850" indent="-323850" algn="ctr" rtl="0" fontAlgn="base">
        <a:spcBef>
          <a:spcPct val="0"/>
        </a:spcBef>
        <a:spcAft>
          <a:spcPct val="0"/>
        </a:spcAft>
        <a:defRPr sz="3200">
          <a:solidFill>
            <a:schemeClr val="tx1"/>
          </a:solidFill>
          <a:latin typeface="+mn-lt"/>
          <a:ea typeface="+mn-ea"/>
          <a:cs typeface="+mn-cs"/>
          <a:sym typeface="American Typewriter" pitchFamily="-111" charset="0"/>
        </a:defRPr>
      </a:lvl2pPr>
      <a:lvl3pPr marL="323850" indent="-323850" algn="ctr" rtl="0" fontAlgn="base">
        <a:spcBef>
          <a:spcPct val="0"/>
        </a:spcBef>
        <a:spcAft>
          <a:spcPct val="0"/>
        </a:spcAft>
        <a:defRPr sz="3200">
          <a:solidFill>
            <a:schemeClr val="tx1"/>
          </a:solidFill>
          <a:latin typeface="+mn-lt"/>
          <a:ea typeface="+mn-ea"/>
          <a:cs typeface="+mn-cs"/>
          <a:sym typeface="American Typewriter" pitchFamily="-111" charset="0"/>
        </a:defRPr>
      </a:lvl3pPr>
      <a:lvl4pPr marL="323850" indent="-323850" algn="ctr" rtl="0" fontAlgn="base">
        <a:spcBef>
          <a:spcPct val="0"/>
        </a:spcBef>
        <a:spcAft>
          <a:spcPct val="0"/>
        </a:spcAft>
        <a:defRPr sz="3200">
          <a:solidFill>
            <a:schemeClr val="tx1"/>
          </a:solidFill>
          <a:latin typeface="+mn-lt"/>
          <a:ea typeface="+mn-ea"/>
          <a:cs typeface="+mn-cs"/>
          <a:sym typeface="American Typewriter" pitchFamily="-111" charset="0"/>
        </a:defRPr>
      </a:lvl4pPr>
      <a:lvl5pPr marL="323850" indent="-323850" algn="ctr" rtl="0" fontAlgn="base">
        <a:spcBef>
          <a:spcPct val="0"/>
        </a:spcBef>
        <a:spcAft>
          <a:spcPct val="0"/>
        </a:spcAft>
        <a:defRPr sz="3200">
          <a:solidFill>
            <a:schemeClr val="tx1"/>
          </a:solidFill>
          <a:latin typeface="+mn-lt"/>
          <a:ea typeface="+mn-ea"/>
          <a:cs typeface="+mn-cs"/>
          <a:sym typeface="American Typewriter" pitchFamily="-111" charset="0"/>
        </a:defRPr>
      </a:lvl5pPr>
      <a:lvl6pPr marL="781050" indent="-323850" algn="ctr" rtl="0" fontAlgn="base">
        <a:spcBef>
          <a:spcPct val="0"/>
        </a:spcBef>
        <a:spcAft>
          <a:spcPct val="0"/>
        </a:spcAft>
        <a:defRPr sz="3200">
          <a:solidFill>
            <a:schemeClr val="tx1"/>
          </a:solidFill>
          <a:latin typeface="+mn-lt"/>
          <a:ea typeface="+mn-ea"/>
          <a:cs typeface="+mn-cs"/>
          <a:sym typeface="American Typewriter" pitchFamily="-111" charset="0"/>
        </a:defRPr>
      </a:lvl6pPr>
      <a:lvl7pPr marL="1238250" indent="-323850" algn="ctr" rtl="0" fontAlgn="base">
        <a:spcBef>
          <a:spcPct val="0"/>
        </a:spcBef>
        <a:spcAft>
          <a:spcPct val="0"/>
        </a:spcAft>
        <a:defRPr sz="3200">
          <a:solidFill>
            <a:schemeClr val="tx1"/>
          </a:solidFill>
          <a:latin typeface="+mn-lt"/>
          <a:ea typeface="+mn-ea"/>
          <a:cs typeface="+mn-cs"/>
          <a:sym typeface="American Typewriter" pitchFamily="-111" charset="0"/>
        </a:defRPr>
      </a:lvl7pPr>
      <a:lvl8pPr marL="1695450" indent="-323850" algn="ctr" rtl="0" fontAlgn="base">
        <a:spcBef>
          <a:spcPct val="0"/>
        </a:spcBef>
        <a:spcAft>
          <a:spcPct val="0"/>
        </a:spcAft>
        <a:defRPr sz="3200">
          <a:solidFill>
            <a:schemeClr val="tx1"/>
          </a:solidFill>
          <a:latin typeface="+mn-lt"/>
          <a:ea typeface="+mn-ea"/>
          <a:cs typeface="+mn-cs"/>
          <a:sym typeface="American Typewriter" pitchFamily="-111" charset="0"/>
        </a:defRPr>
      </a:lvl8pPr>
      <a:lvl9pPr marL="2152650" indent="-323850" algn="ctr" rtl="0" fontAlgn="base">
        <a:spcBef>
          <a:spcPct val="0"/>
        </a:spcBef>
        <a:spcAft>
          <a:spcPct val="0"/>
        </a:spcAft>
        <a:defRPr sz="32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7889" name="Rectangle 1"/>
          <p:cNvSpPr>
            <a:spLocks noGrp="1" noChangeArrowheads="1"/>
          </p:cNvSpPr>
          <p:nvPr>
            <p:ph type="title"/>
          </p:nvPr>
        </p:nvSpPr>
        <p:spPr bwMode="auto">
          <a:xfrm>
            <a:off x="1079500" y="2921000"/>
            <a:ext cx="10845800" cy="2413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American Typewriter" pitchFamily="-111" charset="0"/>
              </a:rPr>
              <a:t>Click to edit Master title style</a:t>
            </a:r>
          </a:p>
        </p:txBody>
      </p:sp>
      <p:sp>
        <p:nvSpPr>
          <p:cNvPr id="37890" name="Rectangle 2"/>
          <p:cNvSpPr>
            <a:spLocks noGrp="1" noChangeArrowheads="1"/>
          </p:cNvSpPr>
          <p:nvPr>
            <p:ph type="body" idx="1"/>
          </p:nvPr>
        </p:nvSpPr>
        <p:spPr bwMode="auto">
          <a:xfrm>
            <a:off x="1079500" y="5359400"/>
            <a:ext cx="10845800" cy="1379538"/>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American Typewriter" pitchFamily="-111" charset="0"/>
              </a:rPr>
              <a:t>Click to edit Master text styles</a:t>
            </a:r>
          </a:p>
          <a:p>
            <a:pPr lvl="1"/>
            <a:r>
              <a:rPr lang="en-US">
                <a:sym typeface="American Typewriter" pitchFamily="-111" charset="0"/>
              </a:rPr>
              <a:t>Second level</a:t>
            </a:r>
          </a:p>
          <a:p>
            <a:pPr lvl="2"/>
            <a:r>
              <a:rPr lang="en-US">
                <a:sym typeface="American Typewriter" pitchFamily="-111" charset="0"/>
              </a:rPr>
              <a:t>Third level</a:t>
            </a:r>
          </a:p>
          <a:p>
            <a:pPr lvl="3"/>
            <a:r>
              <a:rPr lang="en-US">
                <a:sym typeface="American Typewriter" pitchFamily="-111" charset="0"/>
              </a:rPr>
              <a:t>Fourth level</a:t>
            </a:r>
          </a:p>
          <a:p>
            <a:pPr lvl="4"/>
            <a:r>
              <a:rPr lang="en-US">
                <a:sym typeface="American Typewriter" pitchFamily="-111" charset="0"/>
              </a:rPr>
              <a:t>Fifth level</a:t>
            </a:r>
          </a:p>
        </p:txBody>
      </p:sp>
    </p:spTree>
  </p:cSld>
  <p:clrMap bg1="dk2" tx1="lt1" bg2="dk1" tx2="lt2" accent1="accent1" accent2="accent2" accent3="accent3" accent4="accent4" accent5="accent5" accent6="accent6" hlink="hlink" folHlink="folHlink"/>
  <p:sldLayoutIdLst>
    <p:sldLayoutId id="2147484137" r:id="rId1"/>
    <p:sldLayoutId id="2147484138" r:id="rId2"/>
    <p:sldLayoutId id="2147484139" r:id="rId3"/>
    <p:sldLayoutId id="2147484140" r:id="rId4"/>
    <p:sldLayoutId id="2147484141" r:id="rId5"/>
    <p:sldLayoutId id="2147484142" r:id="rId6"/>
    <p:sldLayoutId id="2147484143" r:id="rId7"/>
    <p:sldLayoutId id="2147484144" r:id="rId8"/>
    <p:sldLayoutId id="2147484145" r:id="rId9"/>
    <p:sldLayoutId id="2147484146" r:id="rId10"/>
    <p:sldLayoutId id="2147484147" r:id="rId11"/>
  </p:sldLayoutIdLst>
  <p:transition>
    <p:dissolve/>
  </p:transition>
  <p:txStyles>
    <p:titleStyle>
      <a:lvl1pPr algn="ctr" rtl="0" fontAlgn="base">
        <a:spcBef>
          <a:spcPct val="0"/>
        </a:spcBef>
        <a:spcAft>
          <a:spcPct val="0"/>
        </a:spcAft>
        <a:defRPr sz="8000">
          <a:solidFill>
            <a:schemeClr val="tx1"/>
          </a:solidFill>
          <a:latin typeface="+mj-lt"/>
          <a:ea typeface="+mj-ea"/>
          <a:cs typeface="+mj-cs"/>
          <a:sym typeface="American Typewriter" pitchFamily="-111" charset="0"/>
        </a:defRPr>
      </a:lvl1pPr>
      <a:lvl2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algn="ctr" rtl="0" fontAlgn="base">
        <a:spcBef>
          <a:spcPct val="0"/>
        </a:spcBef>
        <a:spcAft>
          <a:spcPct val="0"/>
        </a:spcAft>
        <a:defRPr sz="4200">
          <a:solidFill>
            <a:srgbClr val="7E8484"/>
          </a:solidFill>
          <a:latin typeface="+mn-lt"/>
          <a:ea typeface="+mn-ea"/>
          <a:cs typeface="+mn-cs"/>
          <a:sym typeface="American Typewriter" pitchFamily="-111" charset="0"/>
        </a:defRPr>
      </a:lvl1pPr>
      <a:lvl2pPr algn="ctr" rtl="0" fontAlgn="base">
        <a:spcBef>
          <a:spcPct val="0"/>
        </a:spcBef>
        <a:spcAft>
          <a:spcPct val="0"/>
        </a:spcAft>
        <a:defRPr sz="4200">
          <a:solidFill>
            <a:srgbClr val="7E8484"/>
          </a:solidFill>
          <a:latin typeface="+mn-lt"/>
          <a:ea typeface="+mn-ea"/>
          <a:cs typeface="+mn-cs"/>
          <a:sym typeface="American Typewriter" pitchFamily="-111" charset="0"/>
        </a:defRPr>
      </a:lvl2pPr>
      <a:lvl3pPr algn="ctr" rtl="0" fontAlgn="base">
        <a:spcBef>
          <a:spcPct val="0"/>
        </a:spcBef>
        <a:spcAft>
          <a:spcPct val="0"/>
        </a:spcAft>
        <a:defRPr sz="4200">
          <a:solidFill>
            <a:srgbClr val="7E8484"/>
          </a:solidFill>
          <a:latin typeface="+mn-lt"/>
          <a:ea typeface="+mn-ea"/>
          <a:cs typeface="+mn-cs"/>
          <a:sym typeface="American Typewriter" pitchFamily="-111" charset="0"/>
        </a:defRPr>
      </a:lvl3pPr>
      <a:lvl4pPr algn="ctr" rtl="0" fontAlgn="base">
        <a:spcBef>
          <a:spcPct val="0"/>
        </a:spcBef>
        <a:spcAft>
          <a:spcPct val="0"/>
        </a:spcAft>
        <a:defRPr sz="4200">
          <a:solidFill>
            <a:srgbClr val="7E8484"/>
          </a:solidFill>
          <a:latin typeface="+mn-lt"/>
          <a:ea typeface="+mn-ea"/>
          <a:cs typeface="+mn-cs"/>
          <a:sym typeface="American Typewriter" pitchFamily="-111" charset="0"/>
        </a:defRPr>
      </a:lvl4pPr>
      <a:lvl5pPr algn="ctr" rtl="0" fontAlgn="base">
        <a:spcBef>
          <a:spcPct val="0"/>
        </a:spcBef>
        <a:spcAft>
          <a:spcPct val="0"/>
        </a:spcAft>
        <a:defRPr sz="4200">
          <a:solidFill>
            <a:srgbClr val="7E8484"/>
          </a:solidFill>
          <a:latin typeface="+mn-lt"/>
          <a:ea typeface="+mn-ea"/>
          <a:cs typeface="+mn-cs"/>
          <a:sym typeface="American Typewriter" pitchFamily="-111" charset="0"/>
        </a:defRPr>
      </a:lvl5pPr>
      <a:lvl6pPr marL="457200" algn="ctr" rtl="0" fontAlgn="base">
        <a:spcBef>
          <a:spcPct val="0"/>
        </a:spcBef>
        <a:spcAft>
          <a:spcPct val="0"/>
        </a:spcAft>
        <a:defRPr sz="4200">
          <a:solidFill>
            <a:srgbClr val="7E8484"/>
          </a:solidFill>
          <a:latin typeface="+mn-lt"/>
          <a:ea typeface="+mn-ea"/>
          <a:cs typeface="+mn-cs"/>
          <a:sym typeface="American Typewriter" pitchFamily="-111" charset="0"/>
        </a:defRPr>
      </a:lvl6pPr>
      <a:lvl7pPr marL="914400" algn="ctr" rtl="0" fontAlgn="base">
        <a:spcBef>
          <a:spcPct val="0"/>
        </a:spcBef>
        <a:spcAft>
          <a:spcPct val="0"/>
        </a:spcAft>
        <a:defRPr sz="4200">
          <a:solidFill>
            <a:srgbClr val="7E8484"/>
          </a:solidFill>
          <a:latin typeface="+mn-lt"/>
          <a:ea typeface="+mn-ea"/>
          <a:cs typeface="+mn-cs"/>
          <a:sym typeface="American Typewriter" pitchFamily="-111" charset="0"/>
        </a:defRPr>
      </a:lvl7pPr>
      <a:lvl8pPr marL="1371600" algn="ctr" rtl="0" fontAlgn="base">
        <a:spcBef>
          <a:spcPct val="0"/>
        </a:spcBef>
        <a:spcAft>
          <a:spcPct val="0"/>
        </a:spcAft>
        <a:defRPr sz="4200">
          <a:solidFill>
            <a:srgbClr val="7E8484"/>
          </a:solidFill>
          <a:latin typeface="+mn-lt"/>
          <a:ea typeface="+mn-ea"/>
          <a:cs typeface="+mn-cs"/>
          <a:sym typeface="American Typewriter" pitchFamily="-111" charset="0"/>
        </a:defRPr>
      </a:lvl8pPr>
      <a:lvl9pPr marL="1828800" algn="ctr" rtl="0" fontAlgn="base">
        <a:spcBef>
          <a:spcPct val="0"/>
        </a:spcBef>
        <a:spcAft>
          <a:spcPct val="0"/>
        </a:spcAft>
        <a:defRPr sz="4200">
          <a:solidFill>
            <a:srgbClr val="7E8484"/>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8913" name="Rectangle 1"/>
          <p:cNvSpPr>
            <a:spLocks noGrp="1" noChangeArrowheads="1"/>
          </p:cNvSpPr>
          <p:nvPr>
            <p:ph type="title"/>
          </p:nvPr>
        </p:nvSpPr>
        <p:spPr bwMode="auto">
          <a:xfrm>
            <a:off x="1079500" y="7480300"/>
            <a:ext cx="10845800" cy="14605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title style</a:t>
            </a:r>
          </a:p>
        </p:txBody>
      </p:sp>
    </p:spTree>
  </p:cSld>
  <p:clrMap bg1="dk2" tx1="lt1" bg2="dk1" tx2="lt2" accent1="accent1" accent2="accent2" accent3="accent3" accent4="accent4" accent5="accent5" accent6="accent6" hlink="hlink" folHlink="folHlink"/>
  <p:sldLayoutIdLst>
    <p:sldLayoutId id="2147484148" r:id="rId1"/>
    <p:sldLayoutId id="2147484149" r:id="rId2"/>
    <p:sldLayoutId id="2147484150" r:id="rId3"/>
    <p:sldLayoutId id="2147484151" r:id="rId4"/>
    <p:sldLayoutId id="2147484152" r:id="rId5"/>
    <p:sldLayoutId id="2147484153" r:id="rId6"/>
    <p:sldLayoutId id="2147484154" r:id="rId7"/>
    <p:sldLayoutId id="2147484155" r:id="rId8"/>
    <p:sldLayoutId id="2147484156" r:id="rId9"/>
    <p:sldLayoutId id="2147484157" r:id="rId10"/>
    <p:sldLayoutId id="2147484158" r:id="rId11"/>
  </p:sldLayoutIdLst>
  <p:transition>
    <p:dissolve/>
  </p:transition>
  <p:txStyles>
    <p:titleStyle>
      <a:lvl1pPr algn="ctr" rtl="0" fontAlgn="base">
        <a:spcBef>
          <a:spcPct val="0"/>
        </a:spcBef>
        <a:spcAft>
          <a:spcPct val="0"/>
        </a:spcAft>
        <a:defRPr sz="8000">
          <a:solidFill>
            <a:schemeClr val="tx1"/>
          </a:solidFill>
          <a:latin typeface="+mj-lt"/>
          <a:ea typeface="+mj-ea"/>
          <a:cs typeface="+mj-cs"/>
          <a:sym typeface="American Typewriter" pitchFamily="-111" charset="0"/>
        </a:defRPr>
      </a:lvl1pPr>
      <a:lvl2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algn="ctr" rtl="0" fontAlgn="base">
        <a:spcBef>
          <a:spcPct val="0"/>
        </a:spcBef>
        <a:spcAft>
          <a:spcPct val="0"/>
        </a:spcAft>
        <a:defRPr sz="3600">
          <a:solidFill>
            <a:schemeClr val="tx1"/>
          </a:solidFill>
          <a:latin typeface="+mn-lt"/>
          <a:ea typeface="+mn-ea"/>
          <a:cs typeface="+mn-cs"/>
          <a:sym typeface="American Typewriter" pitchFamily="-111" charset="0"/>
        </a:defRPr>
      </a:lvl1pPr>
      <a:lvl2pPr algn="ctr" rtl="0" fontAlgn="base">
        <a:spcBef>
          <a:spcPct val="0"/>
        </a:spcBef>
        <a:spcAft>
          <a:spcPct val="0"/>
        </a:spcAft>
        <a:defRPr sz="3600">
          <a:solidFill>
            <a:schemeClr val="tx1"/>
          </a:solidFill>
          <a:latin typeface="+mn-lt"/>
          <a:ea typeface="+mn-ea"/>
          <a:cs typeface="+mn-cs"/>
          <a:sym typeface="American Typewriter" pitchFamily="-111" charset="0"/>
        </a:defRPr>
      </a:lvl2pPr>
      <a:lvl3pPr algn="ctr" rtl="0" fontAlgn="base">
        <a:spcBef>
          <a:spcPct val="0"/>
        </a:spcBef>
        <a:spcAft>
          <a:spcPct val="0"/>
        </a:spcAft>
        <a:defRPr sz="3600">
          <a:solidFill>
            <a:schemeClr val="tx1"/>
          </a:solidFill>
          <a:latin typeface="+mn-lt"/>
          <a:ea typeface="+mn-ea"/>
          <a:cs typeface="+mn-cs"/>
          <a:sym typeface="American Typewriter" pitchFamily="-111" charset="0"/>
        </a:defRPr>
      </a:lvl3pPr>
      <a:lvl4pPr algn="ctr" rtl="0" fontAlgn="base">
        <a:spcBef>
          <a:spcPct val="0"/>
        </a:spcBef>
        <a:spcAft>
          <a:spcPct val="0"/>
        </a:spcAft>
        <a:defRPr sz="3600">
          <a:solidFill>
            <a:schemeClr val="tx1"/>
          </a:solidFill>
          <a:latin typeface="+mn-lt"/>
          <a:ea typeface="+mn-ea"/>
          <a:cs typeface="+mn-cs"/>
          <a:sym typeface="American Typewriter" pitchFamily="-111" charset="0"/>
        </a:defRPr>
      </a:lvl4pPr>
      <a:lvl5pPr algn="ctr" rtl="0" fontAlgn="base">
        <a:spcBef>
          <a:spcPct val="0"/>
        </a:spcBef>
        <a:spcAft>
          <a:spcPct val="0"/>
        </a:spcAft>
        <a:defRPr sz="3600">
          <a:solidFill>
            <a:schemeClr val="tx1"/>
          </a:solidFill>
          <a:latin typeface="+mn-lt"/>
          <a:ea typeface="+mn-ea"/>
          <a:cs typeface="+mn-cs"/>
          <a:sym typeface="American Typewriter" pitchFamily="-111" charset="0"/>
        </a:defRPr>
      </a:lvl5pPr>
      <a:lvl6pPr marL="457200" algn="ctr" rtl="0" fontAlgn="base">
        <a:spcBef>
          <a:spcPct val="0"/>
        </a:spcBef>
        <a:spcAft>
          <a:spcPct val="0"/>
        </a:spcAft>
        <a:defRPr sz="3600">
          <a:solidFill>
            <a:schemeClr val="tx1"/>
          </a:solidFill>
          <a:latin typeface="+mn-lt"/>
          <a:ea typeface="+mn-ea"/>
          <a:cs typeface="+mn-cs"/>
          <a:sym typeface="American Typewriter" pitchFamily="-111" charset="0"/>
        </a:defRPr>
      </a:lvl6pPr>
      <a:lvl7pPr marL="914400" algn="ctr" rtl="0" fontAlgn="base">
        <a:spcBef>
          <a:spcPct val="0"/>
        </a:spcBef>
        <a:spcAft>
          <a:spcPct val="0"/>
        </a:spcAft>
        <a:defRPr sz="3600">
          <a:solidFill>
            <a:schemeClr val="tx1"/>
          </a:solidFill>
          <a:latin typeface="+mn-lt"/>
          <a:ea typeface="+mn-ea"/>
          <a:cs typeface="+mn-cs"/>
          <a:sym typeface="American Typewriter" pitchFamily="-111" charset="0"/>
        </a:defRPr>
      </a:lvl7pPr>
      <a:lvl8pPr marL="1371600" algn="ctr" rtl="0" fontAlgn="base">
        <a:spcBef>
          <a:spcPct val="0"/>
        </a:spcBef>
        <a:spcAft>
          <a:spcPct val="0"/>
        </a:spcAft>
        <a:defRPr sz="3600">
          <a:solidFill>
            <a:schemeClr val="tx1"/>
          </a:solidFill>
          <a:latin typeface="+mn-lt"/>
          <a:ea typeface="+mn-ea"/>
          <a:cs typeface="+mn-cs"/>
          <a:sym typeface="American Typewriter" pitchFamily="-111" charset="0"/>
        </a:defRPr>
      </a:lvl8pPr>
      <a:lvl9pPr marL="1828800" algn="ctr" rtl="0" fontAlgn="base">
        <a:spcBef>
          <a:spcPct val="0"/>
        </a:spcBef>
        <a:spcAft>
          <a:spcPct val="0"/>
        </a:spcAft>
        <a:defRPr sz="36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9937" name="Rectangle 1"/>
          <p:cNvSpPr>
            <a:spLocks noGrp="1" noChangeArrowheads="1"/>
          </p:cNvSpPr>
          <p:nvPr>
            <p:ph type="title"/>
          </p:nvPr>
        </p:nvSpPr>
        <p:spPr bwMode="auto">
          <a:xfrm>
            <a:off x="495300" y="1663700"/>
            <a:ext cx="5651500" cy="3302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American Typewriter" pitchFamily="-111" charset="0"/>
              </a:rPr>
              <a:t>Click to edit Master title style</a:t>
            </a:r>
          </a:p>
        </p:txBody>
      </p:sp>
      <p:sp>
        <p:nvSpPr>
          <p:cNvPr id="39938" name="Rectangle 2"/>
          <p:cNvSpPr>
            <a:spLocks noGrp="1" noChangeArrowheads="1"/>
          </p:cNvSpPr>
          <p:nvPr>
            <p:ph type="body" idx="1"/>
          </p:nvPr>
        </p:nvSpPr>
        <p:spPr bwMode="auto">
          <a:xfrm>
            <a:off x="495300" y="4991100"/>
            <a:ext cx="5651500" cy="30734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American Typewriter" pitchFamily="-111" charset="0"/>
              </a:rPr>
              <a:t>Click to edit Master text styles</a:t>
            </a:r>
          </a:p>
          <a:p>
            <a:pPr lvl="1"/>
            <a:r>
              <a:rPr lang="en-US">
                <a:sym typeface="American Typewriter" pitchFamily="-111" charset="0"/>
              </a:rPr>
              <a:t>Second level</a:t>
            </a:r>
          </a:p>
          <a:p>
            <a:pPr lvl="2"/>
            <a:r>
              <a:rPr lang="en-US">
                <a:sym typeface="American Typewriter" pitchFamily="-111" charset="0"/>
              </a:rPr>
              <a:t>Third level</a:t>
            </a:r>
          </a:p>
          <a:p>
            <a:pPr lvl="3"/>
            <a:r>
              <a:rPr lang="en-US">
                <a:sym typeface="American Typewriter" pitchFamily="-111" charset="0"/>
              </a:rPr>
              <a:t>Fourth level</a:t>
            </a:r>
          </a:p>
          <a:p>
            <a:pPr lvl="4"/>
            <a:r>
              <a:rPr lang="en-US">
                <a:sym typeface="American Typewriter" pitchFamily="-111" charset="0"/>
              </a:rPr>
              <a:t>Fifth level</a:t>
            </a:r>
          </a:p>
        </p:txBody>
      </p:sp>
    </p:spTree>
  </p:cSld>
  <p:clrMap bg1="dk2" tx1="lt1" bg2="dk1" tx2="lt2" accent1="accent1" accent2="accent2" accent3="accent3" accent4="accent4" accent5="accent5" accent6="accent6" hlink="hlink" folHlink="folHlink"/>
  <p:sldLayoutIdLst>
    <p:sldLayoutId id="2147484159" r:id="rId1"/>
    <p:sldLayoutId id="2147484160" r:id="rId2"/>
    <p:sldLayoutId id="2147484161" r:id="rId3"/>
    <p:sldLayoutId id="2147484162" r:id="rId4"/>
    <p:sldLayoutId id="2147484163" r:id="rId5"/>
    <p:sldLayoutId id="2147484164" r:id="rId6"/>
    <p:sldLayoutId id="2147484165" r:id="rId7"/>
    <p:sldLayoutId id="2147484166" r:id="rId8"/>
    <p:sldLayoutId id="2147484167" r:id="rId9"/>
    <p:sldLayoutId id="2147484168" r:id="rId10"/>
    <p:sldLayoutId id="2147484169" r:id="rId11"/>
  </p:sldLayoutIdLst>
  <p:transition>
    <p:dissolve/>
  </p:transition>
  <p:txStyles>
    <p:titleStyle>
      <a:lvl1pPr algn="ctr" rtl="0" fontAlgn="base">
        <a:spcBef>
          <a:spcPct val="0"/>
        </a:spcBef>
        <a:spcAft>
          <a:spcPct val="0"/>
        </a:spcAft>
        <a:defRPr sz="7000">
          <a:solidFill>
            <a:schemeClr val="tx1"/>
          </a:solidFill>
          <a:latin typeface="+mj-lt"/>
          <a:ea typeface="+mj-ea"/>
          <a:cs typeface="+mj-cs"/>
          <a:sym typeface="American Typewriter" pitchFamily="-111" charset="0"/>
        </a:defRPr>
      </a:lvl1pPr>
      <a:lvl2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algn="ctr" rtl="0" fontAlgn="base">
        <a:spcBef>
          <a:spcPct val="0"/>
        </a:spcBef>
        <a:spcAft>
          <a:spcPct val="0"/>
        </a:spcAft>
        <a:defRPr sz="5000">
          <a:solidFill>
            <a:srgbClr val="7E8484"/>
          </a:solidFill>
          <a:latin typeface="+mn-lt"/>
          <a:ea typeface="+mn-ea"/>
          <a:cs typeface="+mn-cs"/>
          <a:sym typeface="American Typewriter" pitchFamily="-111" charset="0"/>
        </a:defRPr>
      </a:lvl1pPr>
      <a:lvl2pPr algn="ctr" rtl="0" fontAlgn="base">
        <a:spcBef>
          <a:spcPct val="0"/>
        </a:spcBef>
        <a:spcAft>
          <a:spcPct val="0"/>
        </a:spcAft>
        <a:defRPr sz="5000">
          <a:solidFill>
            <a:srgbClr val="7E8484"/>
          </a:solidFill>
          <a:latin typeface="+mn-lt"/>
          <a:ea typeface="+mn-ea"/>
          <a:cs typeface="+mn-cs"/>
          <a:sym typeface="American Typewriter" pitchFamily="-111" charset="0"/>
        </a:defRPr>
      </a:lvl2pPr>
      <a:lvl3pPr algn="ctr" rtl="0" fontAlgn="base">
        <a:spcBef>
          <a:spcPct val="0"/>
        </a:spcBef>
        <a:spcAft>
          <a:spcPct val="0"/>
        </a:spcAft>
        <a:defRPr sz="5000">
          <a:solidFill>
            <a:srgbClr val="7E8484"/>
          </a:solidFill>
          <a:latin typeface="+mn-lt"/>
          <a:ea typeface="+mn-ea"/>
          <a:cs typeface="+mn-cs"/>
          <a:sym typeface="American Typewriter" pitchFamily="-111" charset="0"/>
        </a:defRPr>
      </a:lvl3pPr>
      <a:lvl4pPr algn="ctr" rtl="0" fontAlgn="base">
        <a:spcBef>
          <a:spcPct val="0"/>
        </a:spcBef>
        <a:spcAft>
          <a:spcPct val="0"/>
        </a:spcAft>
        <a:defRPr sz="5000">
          <a:solidFill>
            <a:srgbClr val="7E8484"/>
          </a:solidFill>
          <a:latin typeface="+mn-lt"/>
          <a:ea typeface="+mn-ea"/>
          <a:cs typeface="+mn-cs"/>
          <a:sym typeface="American Typewriter" pitchFamily="-111" charset="0"/>
        </a:defRPr>
      </a:lvl4pPr>
      <a:lvl5pPr algn="ctr" rtl="0" fontAlgn="base">
        <a:spcBef>
          <a:spcPct val="0"/>
        </a:spcBef>
        <a:spcAft>
          <a:spcPct val="0"/>
        </a:spcAft>
        <a:defRPr sz="5000">
          <a:solidFill>
            <a:srgbClr val="7E8484"/>
          </a:solidFill>
          <a:latin typeface="+mn-lt"/>
          <a:ea typeface="+mn-ea"/>
          <a:cs typeface="+mn-cs"/>
          <a:sym typeface="American Typewriter" pitchFamily="-111" charset="0"/>
        </a:defRPr>
      </a:lvl5pPr>
      <a:lvl6pPr marL="457200" algn="ctr" rtl="0" fontAlgn="base">
        <a:spcBef>
          <a:spcPct val="0"/>
        </a:spcBef>
        <a:spcAft>
          <a:spcPct val="0"/>
        </a:spcAft>
        <a:defRPr sz="5000">
          <a:solidFill>
            <a:srgbClr val="7E8484"/>
          </a:solidFill>
          <a:latin typeface="+mn-lt"/>
          <a:ea typeface="+mn-ea"/>
          <a:cs typeface="+mn-cs"/>
          <a:sym typeface="American Typewriter" pitchFamily="-111" charset="0"/>
        </a:defRPr>
      </a:lvl6pPr>
      <a:lvl7pPr marL="914400" algn="ctr" rtl="0" fontAlgn="base">
        <a:spcBef>
          <a:spcPct val="0"/>
        </a:spcBef>
        <a:spcAft>
          <a:spcPct val="0"/>
        </a:spcAft>
        <a:defRPr sz="5000">
          <a:solidFill>
            <a:srgbClr val="7E8484"/>
          </a:solidFill>
          <a:latin typeface="+mn-lt"/>
          <a:ea typeface="+mn-ea"/>
          <a:cs typeface="+mn-cs"/>
          <a:sym typeface="American Typewriter" pitchFamily="-111" charset="0"/>
        </a:defRPr>
      </a:lvl7pPr>
      <a:lvl8pPr marL="1371600" algn="ctr" rtl="0" fontAlgn="base">
        <a:spcBef>
          <a:spcPct val="0"/>
        </a:spcBef>
        <a:spcAft>
          <a:spcPct val="0"/>
        </a:spcAft>
        <a:defRPr sz="5000">
          <a:solidFill>
            <a:srgbClr val="7E8484"/>
          </a:solidFill>
          <a:latin typeface="+mn-lt"/>
          <a:ea typeface="+mn-ea"/>
          <a:cs typeface="+mn-cs"/>
          <a:sym typeface="American Typewriter" pitchFamily="-111" charset="0"/>
        </a:defRPr>
      </a:lvl8pPr>
      <a:lvl9pPr marL="1828800" algn="ctr" rtl="0" fontAlgn="base">
        <a:spcBef>
          <a:spcPct val="0"/>
        </a:spcBef>
        <a:spcAft>
          <a:spcPct val="0"/>
        </a:spcAft>
        <a:defRPr sz="5000">
          <a:solidFill>
            <a:srgbClr val="7E8484"/>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bwMode="auto">
          <a:xfrm>
            <a:off x="1270000" y="2222500"/>
            <a:ext cx="10464800" cy="2603500"/>
          </a:xfrm>
          <a:prstGeom prst="rect">
            <a:avLst/>
          </a:prstGeom>
          <a:noFill/>
          <a:ln w="12700">
            <a:noFill/>
            <a:miter lim="800000"/>
            <a:headEnd/>
            <a:tailEnd/>
          </a:ln>
          <a:effectLst>
            <a:outerShdw blurRad="38100" dist="12699" dir="5400000" algn="ctr" rotWithShape="0">
              <a:schemeClr val="bg2">
                <a:alpha val="79999"/>
              </a:schemeClr>
            </a:outerShdw>
          </a:effectLst>
        </p:spPr>
        <p:txBody>
          <a:bodyPr vert="horz" wrap="square" lIns="50800" tIns="50800" rIns="50800" bIns="50800" numCol="1" anchor="b" anchorCtr="0" compatLnSpc="1">
            <a:prstTxWarp prst="textNoShape">
              <a:avLst/>
            </a:prstTxWarp>
          </a:bodyPr>
          <a:lstStyle/>
          <a:p>
            <a:pPr lvl="0"/>
            <a:r>
              <a:rPr lang="en-US">
                <a:sym typeface="American Typewriter" pitchFamily="-111" charset="0"/>
              </a:rPr>
              <a:t>Click to edit Master title style</a:t>
            </a:r>
          </a:p>
        </p:txBody>
      </p:sp>
      <p:sp>
        <p:nvSpPr>
          <p:cNvPr id="4098" name="Rectangle 2"/>
          <p:cNvSpPr>
            <a:spLocks noGrp="1" noChangeArrowheads="1"/>
          </p:cNvSpPr>
          <p:nvPr>
            <p:ph type="body" idx="1"/>
          </p:nvPr>
        </p:nvSpPr>
        <p:spPr bwMode="auto">
          <a:xfrm>
            <a:off x="1270000" y="4953000"/>
            <a:ext cx="10464800" cy="1244600"/>
          </a:xfrm>
          <a:prstGeom prst="rect">
            <a:avLst/>
          </a:prstGeom>
          <a:noFill/>
          <a:ln w="12700">
            <a:noFill/>
            <a:miter lim="800000"/>
            <a:headEnd/>
            <a:tailEnd/>
          </a:ln>
          <a:effectLst>
            <a:outerShdw blurRad="38100" dist="12699" dir="5400000" algn="ctr" rotWithShape="0">
              <a:schemeClr val="bg2">
                <a:alpha val="79999"/>
              </a:schemeClr>
            </a:outerShdw>
          </a:effectLst>
        </p:spPr>
        <p:txBody>
          <a:bodyPr vert="horz" wrap="square" lIns="50800" tIns="50800" rIns="50800" bIns="50800" numCol="1" anchor="t" anchorCtr="0" compatLnSpc="1">
            <a:prstTxWarp prst="textNoShape">
              <a:avLst/>
            </a:prstTxWarp>
          </a:bodyPr>
          <a:lstStyle/>
          <a:p>
            <a:pPr lvl="0"/>
            <a:r>
              <a:rPr lang="en-US">
                <a:sym typeface="American Typewriter" pitchFamily="-111" charset="0"/>
              </a:rPr>
              <a:t>Click to edit Master text styles</a:t>
            </a:r>
          </a:p>
          <a:p>
            <a:pPr lvl="1"/>
            <a:r>
              <a:rPr lang="en-US">
                <a:sym typeface="American Typewriter" pitchFamily="-111" charset="0"/>
              </a:rPr>
              <a:t>Second level</a:t>
            </a:r>
          </a:p>
          <a:p>
            <a:pPr lvl="2"/>
            <a:r>
              <a:rPr lang="en-US">
                <a:sym typeface="American Typewriter" pitchFamily="-111" charset="0"/>
              </a:rPr>
              <a:t>Third level</a:t>
            </a:r>
          </a:p>
          <a:p>
            <a:pPr lvl="3"/>
            <a:r>
              <a:rPr lang="en-US">
                <a:sym typeface="American Typewriter" pitchFamily="-111" charset="0"/>
              </a:rPr>
              <a:t>Fourth level</a:t>
            </a:r>
          </a:p>
          <a:p>
            <a:pPr lvl="4"/>
            <a:r>
              <a:rPr lang="en-US">
                <a:sym typeface="American Typewriter" pitchFamily="-111" charset="0"/>
              </a:rPr>
              <a:t>Fifth level</a:t>
            </a:r>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ransition>
    <p:dissolve/>
  </p:transition>
  <p:txStyles>
    <p:titleStyle>
      <a:lvl1pPr algn="ctr" rtl="0" fontAlgn="base">
        <a:lnSpc>
          <a:spcPct val="80000"/>
        </a:lnSpc>
        <a:spcBef>
          <a:spcPts val="600"/>
        </a:spcBef>
        <a:spcAft>
          <a:spcPct val="0"/>
        </a:spcAft>
        <a:defRPr sz="9400">
          <a:solidFill>
            <a:schemeClr val="tx1"/>
          </a:solidFill>
          <a:latin typeface="+mj-lt"/>
          <a:ea typeface="+mj-ea"/>
          <a:cs typeface="+mj-cs"/>
          <a:sym typeface="American Typewriter" pitchFamily="-111" charset="0"/>
        </a:defRPr>
      </a:lvl1pPr>
      <a:lvl2pPr algn="ctr" rtl="0" fontAlgn="base">
        <a:lnSpc>
          <a:spcPct val="80000"/>
        </a:lnSpc>
        <a:spcBef>
          <a:spcPts val="600"/>
        </a:spcBef>
        <a:spcAft>
          <a:spcPct val="0"/>
        </a:spcAft>
        <a:defRPr sz="94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lnSpc>
          <a:spcPct val="80000"/>
        </a:lnSpc>
        <a:spcBef>
          <a:spcPts val="600"/>
        </a:spcBef>
        <a:spcAft>
          <a:spcPct val="0"/>
        </a:spcAft>
        <a:defRPr sz="94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lnSpc>
          <a:spcPct val="80000"/>
        </a:lnSpc>
        <a:spcBef>
          <a:spcPts val="600"/>
        </a:spcBef>
        <a:spcAft>
          <a:spcPct val="0"/>
        </a:spcAft>
        <a:defRPr sz="94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lnSpc>
          <a:spcPct val="80000"/>
        </a:lnSpc>
        <a:spcBef>
          <a:spcPts val="600"/>
        </a:spcBef>
        <a:spcAft>
          <a:spcPct val="0"/>
        </a:spcAft>
        <a:defRPr sz="94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lnSpc>
          <a:spcPct val="80000"/>
        </a:lnSpc>
        <a:spcBef>
          <a:spcPts val="600"/>
        </a:spcBef>
        <a:spcAft>
          <a:spcPct val="0"/>
        </a:spcAft>
        <a:defRPr sz="94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lnSpc>
          <a:spcPct val="80000"/>
        </a:lnSpc>
        <a:spcBef>
          <a:spcPts val="600"/>
        </a:spcBef>
        <a:spcAft>
          <a:spcPct val="0"/>
        </a:spcAft>
        <a:defRPr sz="94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lnSpc>
          <a:spcPct val="80000"/>
        </a:lnSpc>
        <a:spcBef>
          <a:spcPts val="600"/>
        </a:spcBef>
        <a:spcAft>
          <a:spcPct val="0"/>
        </a:spcAft>
        <a:defRPr sz="94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lnSpc>
          <a:spcPct val="80000"/>
        </a:lnSpc>
        <a:spcBef>
          <a:spcPts val="600"/>
        </a:spcBef>
        <a:spcAft>
          <a:spcPct val="0"/>
        </a:spcAft>
        <a:defRPr sz="94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algn="ctr" rtl="0" fontAlgn="base">
        <a:spcBef>
          <a:spcPts val="600"/>
        </a:spcBef>
        <a:spcAft>
          <a:spcPct val="0"/>
        </a:spcAft>
        <a:defRPr sz="3600">
          <a:solidFill>
            <a:schemeClr val="tx1"/>
          </a:solidFill>
          <a:latin typeface="+mn-lt"/>
          <a:ea typeface="+mn-ea"/>
          <a:cs typeface="+mn-cs"/>
          <a:sym typeface="American Typewriter" pitchFamily="-111" charset="0"/>
        </a:defRPr>
      </a:lvl1pPr>
      <a:lvl2pPr algn="ctr" rtl="0" fontAlgn="base">
        <a:spcBef>
          <a:spcPts val="600"/>
        </a:spcBef>
        <a:spcAft>
          <a:spcPct val="0"/>
        </a:spcAft>
        <a:defRPr sz="3600">
          <a:solidFill>
            <a:schemeClr val="tx1"/>
          </a:solidFill>
          <a:latin typeface="+mn-lt"/>
          <a:ea typeface="+mn-ea"/>
          <a:cs typeface="+mn-cs"/>
          <a:sym typeface="American Typewriter" pitchFamily="-111" charset="0"/>
        </a:defRPr>
      </a:lvl2pPr>
      <a:lvl3pPr algn="ctr" rtl="0" fontAlgn="base">
        <a:spcBef>
          <a:spcPts val="600"/>
        </a:spcBef>
        <a:spcAft>
          <a:spcPct val="0"/>
        </a:spcAft>
        <a:defRPr sz="3600">
          <a:solidFill>
            <a:schemeClr val="tx1"/>
          </a:solidFill>
          <a:latin typeface="+mn-lt"/>
          <a:ea typeface="+mn-ea"/>
          <a:cs typeface="+mn-cs"/>
          <a:sym typeface="American Typewriter" pitchFamily="-111" charset="0"/>
        </a:defRPr>
      </a:lvl3pPr>
      <a:lvl4pPr algn="ctr" rtl="0" fontAlgn="base">
        <a:spcBef>
          <a:spcPts val="600"/>
        </a:spcBef>
        <a:spcAft>
          <a:spcPct val="0"/>
        </a:spcAft>
        <a:defRPr sz="3600">
          <a:solidFill>
            <a:schemeClr val="tx1"/>
          </a:solidFill>
          <a:latin typeface="+mn-lt"/>
          <a:ea typeface="+mn-ea"/>
          <a:cs typeface="+mn-cs"/>
          <a:sym typeface="American Typewriter" pitchFamily="-111" charset="0"/>
        </a:defRPr>
      </a:lvl4pPr>
      <a:lvl5pPr algn="ctr" rtl="0" fontAlgn="base">
        <a:spcBef>
          <a:spcPts val="600"/>
        </a:spcBef>
        <a:spcAft>
          <a:spcPct val="0"/>
        </a:spcAft>
        <a:defRPr sz="3600">
          <a:solidFill>
            <a:schemeClr val="tx1"/>
          </a:solidFill>
          <a:latin typeface="+mn-lt"/>
          <a:ea typeface="+mn-ea"/>
          <a:cs typeface="+mn-cs"/>
          <a:sym typeface="American Typewriter" pitchFamily="-111" charset="0"/>
        </a:defRPr>
      </a:lvl5pPr>
      <a:lvl6pPr marL="457200" algn="ctr" rtl="0" fontAlgn="base">
        <a:spcBef>
          <a:spcPts val="600"/>
        </a:spcBef>
        <a:spcAft>
          <a:spcPct val="0"/>
        </a:spcAft>
        <a:defRPr sz="3600">
          <a:solidFill>
            <a:schemeClr val="tx1"/>
          </a:solidFill>
          <a:latin typeface="+mn-lt"/>
          <a:ea typeface="+mn-ea"/>
          <a:cs typeface="+mn-cs"/>
          <a:sym typeface="American Typewriter" pitchFamily="-111" charset="0"/>
        </a:defRPr>
      </a:lvl6pPr>
      <a:lvl7pPr marL="914400" algn="ctr" rtl="0" fontAlgn="base">
        <a:spcBef>
          <a:spcPts val="600"/>
        </a:spcBef>
        <a:spcAft>
          <a:spcPct val="0"/>
        </a:spcAft>
        <a:defRPr sz="3600">
          <a:solidFill>
            <a:schemeClr val="tx1"/>
          </a:solidFill>
          <a:latin typeface="+mn-lt"/>
          <a:ea typeface="+mn-ea"/>
          <a:cs typeface="+mn-cs"/>
          <a:sym typeface="American Typewriter" pitchFamily="-111" charset="0"/>
        </a:defRPr>
      </a:lvl7pPr>
      <a:lvl8pPr marL="1371600" algn="ctr" rtl="0" fontAlgn="base">
        <a:spcBef>
          <a:spcPts val="600"/>
        </a:spcBef>
        <a:spcAft>
          <a:spcPct val="0"/>
        </a:spcAft>
        <a:defRPr sz="3600">
          <a:solidFill>
            <a:schemeClr val="tx1"/>
          </a:solidFill>
          <a:latin typeface="+mn-lt"/>
          <a:ea typeface="+mn-ea"/>
          <a:cs typeface="+mn-cs"/>
          <a:sym typeface="American Typewriter" pitchFamily="-111" charset="0"/>
        </a:defRPr>
      </a:lvl8pPr>
      <a:lvl9pPr marL="1828800" algn="ctr" rtl="0" fontAlgn="base">
        <a:spcBef>
          <a:spcPts val="600"/>
        </a:spcBef>
        <a:spcAft>
          <a:spcPct val="0"/>
        </a:spcAft>
        <a:defRPr sz="36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1" name="Rectangle 1"/>
          <p:cNvSpPr>
            <a:spLocks noGrp="1" noChangeArrowheads="1"/>
          </p:cNvSpPr>
          <p:nvPr>
            <p:ph type="body" idx="1"/>
          </p:nvPr>
        </p:nvSpPr>
        <p:spPr bwMode="auto">
          <a:xfrm>
            <a:off x="431800" y="8813800"/>
            <a:ext cx="8255000" cy="8128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Helvetica Neue" pitchFamily="-111" charset="0"/>
              </a:rPr>
              <a:t>Click to edit Master text styles</a:t>
            </a:r>
          </a:p>
          <a:p>
            <a:pPr lvl="1"/>
            <a:r>
              <a:rPr lang="en-US">
                <a:sym typeface="Helvetica Neue" pitchFamily="-111" charset="0"/>
              </a:rPr>
              <a:t>Second level</a:t>
            </a:r>
          </a:p>
          <a:p>
            <a:pPr lvl="2"/>
            <a:r>
              <a:rPr lang="en-US">
                <a:sym typeface="Helvetica Neue" pitchFamily="-111" charset="0"/>
              </a:rPr>
              <a:t>Third level</a:t>
            </a:r>
          </a:p>
          <a:p>
            <a:pPr lvl="3"/>
            <a:r>
              <a:rPr lang="en-US">
                <a:sym typeface="Helvetica Neue" pitchFamily="-111" charset="0"/>
              </a:rPr>
              <a:t>Fourth level</a:t>
            </a:r>
          </a:p>
          <a:p>
            <a:pPr lvl="4"/>
            <a:r>
              <a:rPr lang="en-US">
                <a:sym typeface="Helvetica Neue" pitchFamily="-111" charset="0"/>
              </a:rPr>
              <a:t>Fifth level</a:t>
            </a:r>
          </a:p>
        </p:txBody>
      </p:sp>
    </p:spTree>
  </p:cSld>
  <p:clrMap bg1="lt1" tx1="dk1" bg2="lt2" tx2="dk2" accent1="accent1" accent2="accent2" accent3="accent3" accent4="accent4" accent5="accent5" accent6="accent6" hlink="hlink" folHlink="folHlink"/>
  <p:sldLayoutIdLst>
    <p:sldLayoutId id="2147484170" r:id="rId1"/>
    <p:sldLayoutId id="2147484171" r:id="rId2"/>
    <p:sldLayoutId id="2147484172" r:id="rId3"/>
    <p:sldLayoutId id="2147484173" r:id="rId4"/>
    <p:sldLayoutId id="2147484174" r:id="rId5"/>
    <p:sldLayoutId id="2147484175" r:id="rId6"/>
    <p:sldLayoutId id="2147484176" r:id="rId7"/>
    <p:sldLayoutId id="2147484177" r:id="rId8"/>
    <p:sldLayoutId id="2147484178" r:id="rId9"/>
    <p:sldLayoutId id="2147484179" r:id="rId10"/>
    <p:sldLayoutId id="2147484180" r:id="rId11"/>
  </p:sldLayoutIdLst>
  <p:transition>
    <p:dissolve/>
  </p:transition>
  <p:txStyles>
    <p:titleStyle>
      <a:lvl1pPr algn="r" rtl="0" fontAlgn="base">
        <a:spcBef>
          <a:spcPct val="0"/>
        </a:spcBef>
        <a:spcAft>
          <a:spcPct val="0"/>
        </a:spcAft>
        <a:defRPr sz="2600">
          <a:solidFill>
            <a:schemeClr val="tx1"/>
          </a:solidFill>
          <a:latin typeface="+mj-lt"/>
          <a:ea typeface="+mj-ea"/>
          <a:cs typeface="+mj-cs"/>
          <a:sym typeface="Helvetica Neue Light" pitchFamily="-111" charset="0"/>
        </a:defRPr>
      </a:lvl1pPr>
      <a:lvl2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algn="l" rtl="0" fontAlgn="base">
        <a:spcBef>
          <a:spcPct val="0"/>
        </a:spcBef>
        <a:spcAft>
          <a:spcPct val="0"/>
        </a:spcAft>
        <a:defRPr sz="2000">
          <a:solidFill>
            <a:srgbClr val="727272"/>
          </a:solidFill>
          <a:latin typeface="+mn-lt"/>
          <a:ea typeface="+mn-ea"/>
          <a:cs typeface="+mn-cs"/>
          <a:sym typeface="Helvetica Neue" pitchFamily="-111" charset="0"/>
        </a:defRPr>
      </a:lvl1pPr>
      <a:lvl2pPr algn="l" rtl="0" fontAlgn="base">
        <a:spcBef>
          <a:spcPct val="0"/>
        </a:spcBef>
        <a:spcAft>
          <a:spcPct val="0"/>
        </a:spcAft>
        <a:defRPr sz="2000">
          <a:solidFill>
            <a:srgbClr val="727272"/>
          </a:solidFill>
          <a:latin typeface="+mn-lt"/>
          <a:ea typeface="+mn-ea"/>
          <a:cs typeface="+mn-cs"/>
          <a:sym typeface="Helvetica Neue" pitchFamily="-111" charset="0"/>
        </a:defRPr>
      </a:lvl2pPr>
      <a:lvl3pPr algn="l" rtl="0" fontAlgn="base">
        <a:spcBef>
          <a:spcPct val="0"/>
        </a:spcBef>
        <a:spcAft>
          <a:spcPct val="0"/>
        </a:spcAft>
        <a:defRPr sz="2000">
          <a:solidFill>
            <a:srgbClr val="727272"/>
          </a:solidFill>
          <a:latin typeface="+mn-lt"/>
          <a:ea typeface="+mn-ea"/>
          <a:cs typeface="+mn-cs"/>
          <a:sym typeface="Helvetica Neue" pitchFamily="-111" charset="0"/>
        </a:defRPr>
      </a:lvl3pPr>
      <a:lvl4pPr algn="l" rtl="0" fontAlgn="base">
        <a:spcBef>
          <a:spcPct val="0"/>
        </a:spcBef>
        <a:spcAft>
          <a:spcPct val="0"/>
        </a:spcAft>
        <a:defRPr sz="2000">
          <a:solidFill>
            <a:srgbClr val="727272"/>
          </a:solidFill>
          <a:latin typeface="+mn-lt"/>
          <a:ea typeface="+mn-ea"/>
          <a:cs typeface="+mn-cs"/>
          <a:sym typeface="Helvetica Neue" pitchFamily="-111" charset="0"/>
        </a:defRPr>
      </a:lvl4pPr>
      <a:lvl5pPr algn="l" rtl="0" fontAlgn="base">
        <a:spcBef>
          <a:spcPct val="0"/>
        </a:spcBef>
        <a:spcAft>
          <a:spcPct val="0"/>
        </a:spcAft>
        <a:defRPr sz="2000">
          <a:solidFill>
            <a:srgbClr val="727272"/>
          </a:solidFill>
          <a:latin typeface="+mn-lt"/>
          <a:ea typeface="+mn-ea"/>
          <a:cs typeface="+mn-cs"/>
          <a:sym typeface="Helvetica Neue" pitchFamily="-111" charset="0"/>
        </a:defRPr>
      </a:lvl5pPr>
      <a:lvl6pPr marL="457200" algn="l" rtl="0" fontAlgn="base">
        <a:spcBef>
          <a:spcPct val="0"/>
        </a:spcBef>
        <a:spcAft>
          <a:spcPct val="0"/>
        </a:spcAft>
        <a:defRPr sz="2000">
          <a:solidFill>
            <a:srgbClr val="727272"/>
          </a:solidFill>
          <a:latin typeface="+mn-lt"/>
          <a:ea typeface="+mn-ea"/>
          <a:cs typeface="+mn-cs"/>
          <a:sym typeface="Helvetica Neue" pitchFamily="-111" charset="0"/>
        </a:defRPr>
      </a:lvl6pPr>
      <a:lvl7pPr marL="914400" algn="l" rtl="0" fontAlgn="base">
        <a:spcBef>
          <a:spcPct val="0"/>
        </a:spcBef>
        <a:spcAft>
          <a:spcPct val="0"/>
        </a:spcAft>
        <a:defRPr sz="2000">
          <a:solidFill>
            <a:srgbClr val="727272"/>
          </a:solidFill>
          <a:latin typeface="+mn-lt"/>
          <a:ea typeface="+mn-ea"/>
          <a:cs typeface="+mn-cs"/>
          <a:sym typeface="Helvetica Neue" pitchFamily="-111" charset="0"/>
        </a:defRPr>
      </a:lvl7pPr>
      <a:lvl8pPr marL="1371600" algn="l" rtl="0" fontAlgn="base">
        <a:spcBef>
          <a:spcPct val="0"/>
        </a:spcBef>
        <a:spcAft>
          <a:spcPct val="0"/>
        </a:spcAft>
        <a:defRPr sz="2000">
          <a:solidFill>
            <a:srgbClr val="727272"/>
          </a:solidFill>
          <a:latin typeface="+mn-lt"/>
          <a:ea typeface="+mn-ea"/>
          <a:cs typeface="+mn-cs"/>
          <a:sym typeface="Helvetica Neue" pitchFamily="-111" charset="0"/>
        </a:defRPr>
      </a:lvl8pPr>
      <a:lvl9pPr marL="1828800" algn="l" rtl="0" fontAlgn="base">
        <a:spcBef>
          <a:spcPct val="0"/>
        </a:spcBef>
        <a:spcAft>
          <a:spcPct val="0"/>
        </a:spcAft>
        <a:defRPr sz="2000">
          <a:solidFill>
            <a:srgbClr val="727272"/>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5" name="Rectangle 1"/>
          <p:cNvSpPr>
            <a:spLocks noGrp="1" noChangeArrowheads="1"/>
          </p:cNvSpPr>
          <p:nvPr>
            <p:ph type="body" idx="1"/>
          </p:nvPr>
        </p:nvSpPr>
        <p:spPr bwMode="auto">
          <a:xfrm>
            <a:off x="431800" y="8813800"/>
            <a:ext cx="8255000" cy="8128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Helvetica Neue" pitchFamily="-111" charset="0"/>
              </a:rPr>
              <a:t>Click to edit Master text styles</a:t>
            </a:r>
          </a:p>
          <a:p>
            <a:pPr lvl="1"/>
            <a:r>
              <a:rPr lang="en-US">
                <a:sym typeface="Helvetica Neue" pitchFamily="-111" charset="0"/>
              </a:rPr>
              <a:t>Second level</a:t>
            </a:r>
          </a:p>
          <a:p>
            <a:pPr lvl="2"/>
            <a:r>
              <a:rPr lang="en-US">
                <a:sym typeface="Helvetica Neue" pitchFamily="-111" charset="0"/>
              </a:rPr>
              <a:t>Third level</a:t>
            </a:r>
          </a:p>
          <a:p>
            <a:pPr lvl="3"/>
            <a:r>
              <a:rPr lang="en-US">
                <a:sym typeface="Helvetica Neue" pitchFamily="-111" charset="0"/>
              </a:rPr>
              <a:t>Fourth level</a:t>
            </a:r>
          </a:p>
          <a:p>
            <a:pPr lvl="4"/>
            <a:r>
              <a:rPr lang="en-US">
                <a:sym typeface="Helvetica Neue" pitchFamily="-111" charset="0"/>
              </a:rPr>
              <a:t>Fifth level</a:t>
            </a:r>
          </a:p>
        </p:txBody>
      </p:sp>
      <p:sp>
        <p:nvSpPr>
          <p:cNvPr id="41986" name="Line 2"/>
          <p:cNvSpPr>
            <a:spLocks noChangeShapeType="1"/>
          </p:cNvSpPr>
          <p:nvPr/>
        </p:nvSpPr>
        <p:spPr bwMode="auto">
          <a:xfrm flipH="1">
            <a:off x="9066213" y="519113"/>
            <a:ext cx="1587" cy="7964487"/>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41987" name="Line 3"/>
          <p:cNvSpPr>
            <a:spLocks noChangeShapeType="1"/>
          </p:cNvSpPr>
          <p:nvPr/>
        </p:nvSpPr>
        <p:spPr bwMode="auto">
          <a:xfrm>
            <a:off x="9066213" y="3092450"/>
            <a:ext cx="3430587" cy="0"/>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41988" name="Line 4"/>
          <p:cNvSpPr>
            <a:spLocks noChangeShapeType="1"/>
          </p:cNvSpPr>
          <p:nvPr/>
        </p:nvSpPr>
        <p:spPr bwMode="auto">
          <a:xfrm>
            <a:off x="9066213" y="5873750"/>
            <a:ext cx="3430587" cy="0"/>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Tree>
  </p:cSld>
  <p:clrMap bg1="lt1" tx1="dk1" bg2="lt2" tx2="dk2" accent1="accent1" accent2="accent2" accent3="accent3" accent4="accent4" accent5="accent5" accent6="accent6" hlink="hlink" folHlink="folHlink"/>
  <p:sldLayoutIdLst>
    <p:sldLayoutId id="2147484181" r:id="rId1"/>
    <p:sldLayoutId id="2147484182" r:id="rId2"/>
    <p:sldLayoutId id="2147484183" r:id="rId3"/>
    <p:sldLayoutId id="2147484184" r:id="rId4"/>
    <p:sldLayoutId id="2147484185" r:id="rId5"/>
    <p:sldLayoutId id="2147484186" r:id="rId6"/>
    <p:sldLayoutId id="2147484187" r:id="rId7"/>
    <p:sldLayoutId id="2147484188" r:id="rId8"/>
    <p:sldLayoutId id="2147484189" r:id="rId9"/>
    <p:sldLayoutId id="2147484190" r:id="rId10"/>
    <p:sldLayoutId id="2147484191" r:id="rId11"/>
  </p:sldLayoutIdLst>
  <p:transition>
    <p:dissolve/>
  </p:transition>
  <p:txStyles>
    <p:titleStyle>
      <a:lvl1pPr algn="r" rtl="0" fontAlgn="base">
        <a:spcBef>
          <a:spcPct val="0"/>
        </a:spcBef>
        <a:spcAft>
          <a:spcPct val="0"/>
        </a:spcAft>
        <a:defRPr sz="2600">
          <a:solidFill>
            <a:schemeClr val="tx1"/>
          </a:solidFill>
          <a:latin typeface="+mj-lt"/>
          <a:ea typeface="+mj-ea"/>
          <a:cs typeface="+mj-cs"/>
          <a:sym typeface="Helvetica Neue Light" pitchFamily="-111" charset="0"/>
        </a:defRPr>
      </a:lvl1pPr>
      <a:lvl2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algn="l" rtl="0" fontAlgn="base">
        <a:spcBef>
          <a:spcPct val="0"/>
        </a:spcBef>
        <a:spcAft>
          <a:spcPct val="0"/>
        </a:spcAft>
        <a:defRPr sz="2000">
          <a:solidFill>
            <a:srgbClr val="727272"/>
          </a:solidFill>
          <a:latin typeface="+mn-lt"/>
          <a:ea typeface="+mn-ea"/>
          <a:cs typeface="+mn-cs"/>
          <a:sym typeface="Helvetica Neue" pitchFamily="-111" charset="0"/>
        </a:defRPr>
      </a:lvl1pPr>
      <a:lvl2pPr algn="l" rtl="0" fontAlgn="base">
        <a:spcBef>
          <a:spcPct val="0"/>
        </a:spcBef>
        <a:spcAft>
          <a:spcPct val="0"/>
        </a:spcAft>
        <a:defRPr sz="2000">
          <a:solidFill>
            <a:srgbClr val="727272"/>
          </a:solidFill>
          <a:latin typeface="+mn-lt"/>
          <a:ea typeface="+mn-ea"/>
          <a:cs typeface="+mn-cs"/>
          <a:sym typeface="Helvetica Neue" pitchFamily="-111" charset="0"/>
        </a:defRPr>
      </a:lvl2pPr>
      <a:lvl3pPr algn="l" rtl="0" fontAlgn="base">
        <a:spcBef>
          <a:spcPct val="0"/>
        </a:spcBef>
        <a:spcAft>
          <a:spcPct val="0"/>
        </a:spcAft>
        <a:defRPr sz="2000">
          <a:solidFill>
            <a:srgbClr val="727272"/>
          </a:solidFill>
          <a:latin typeface="+mn-lt"/>
          <a:ea typeface="+mn-ea"/>
          <a:cs typeface="+mn-cs"/>
          <a:sym typeface="Helvetica Neue" pitchFamily="-111" charset="0"/>
        </a:defRPr>
      </a:lvl3pPr>
      <a:lvl4pPr algn="l" rtl="0" fontAlgn="base">
        <a:spcBef>
          <a:spcPct val="0"/>
        </a:spcBef>
        <a:spcAft>
          <a:spcPct val="0"/>
        </a:spcAft>
        <a:defRPr sz="2000">
          <a:solidFill>
            <a:srgbClr val="727272"/>
          </a:solidFill>
          <a:latin typeface="+mn-lt"/>
          <a:ea typeface="+mn-ea"/>
          <a:cs typeface="+mn-cs"/>
          <a:sym typeface="Helvetica Neue" pitchFamily="-111" charset="0"/>
        </a:defRPr>
      </a:lvl4pPr>
      <a:lvl5pPr algn="l" rtl="0" fontAlgn="base">
        <a:spcBef>
          <a:spcPct val="0"/>
        </a:spcBef>
        <a:spcAft>
          <a:spcPct val="0"/>
        </a:spcAft>
        <a:defRPr sz="2000">
          <a:solidFill>
            <a:srgbClr val="727272"/>
          </a:solidFill>
          <a:latin typeface="+mn-lt"/>
          <a:ea typeface="+mn-ea"/>
          <a:cs typeface="+mn-cs"/>
          <a:sym typeface="Helvetica Neue" pitchFamily="-111" charset="0"/>
        </a:defRPr>
      </a:lvl5pPr>
      <a:lvl6pPr marL="457200" algn="l" rtl="0" fontAlgn="base">
        <a:spcBef>
          <a:spcPct val="0"/>
        </a:spcBef>
        <a:spcAft>
          <a:spcPct val="0"/>
        </a:spcAft>
        <a:defRPr sz="2000">
          <a:solidFill>
            <a:srgbClr val="727272"/>
          </a:solidFill>
          <a:latin typeface="+mn-lt"/>
          <a:ea typeface="+mn-ea"/>
          <a:cs typeface="+mn-cs"/>
          <a:sym typeface="Helvetica Neue" pitchFamily="-111" charset="0"/>
        </a:defRPr>
      </a:lvl6pPr>
      <a:lvl7pPr marL="914400" algn="l" rtl="0" fontAlgn="base">
        <a:spcBef>
          <a:spcPct val="0"/>
        </a:spcBef>
        <a:spcAft>
          <a:spcPct val="0"/>
        </a:spcAft>
        <a:defRPr sz="2000">
          <a:solidFill>
            <a:srgbClr val="727272"/>
          </a:solidFill>
          <a:latin typeface="+mn-lt"/>
          <a:ea typeface="+mn-ea"/>
          <a:cs typeface="+mn-cs"/>
          <a:sym typeface="Helvetica Neue" pitchFamily="-111" charset="0"/>
        </a:defRPr>
      </a:lvl7pPr>
      <a:lvl8pPr marL="1371600" algn="l" rtl="0" fontAlgn="base">
        <a:spcBef>
          <a:spcPct val="0"/>
        </a:spcBef>
        <a:spcAft>
          <a:spcPct val="0"/>
        </a:spcAft>
        <a:defRPr sz="2000">
          <a:solidFill>
            <a:srgbClr val="727272"/>
          </a:solidFill>
          <a:latin typeface="+mn-lt"/>
          <a:ea typeface="+mn-ea"/>
          <a:cs typeface="+mn-cs"/>
          <a:sym typeface="Helvetica Neue" pitchFamily="-111" charset="0"/>
        </a:defRPr>
      </a:lvl8pPr>
      <a:lvl9pPr marL="1828800" algn="l" rtl="0" fontAlgn="base">
        <a:spcBef>
          <a:spcPct val="0"/>
        </a:spcBef>
        <a:spcAft>
          <a:spcPct val="0"/>
        </a:spcAft>
        <a:defRPr sz="2000">
          <a:solidFill>
            <a:srgbClr val="727272"/>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3009" name="Rectangle 1"/>
          <p:cNvSpPr>
            <a:spLocks noGrp="1" noChangeArrowheads="1"/>
          </p:cNvSpPr>
          <p:nvPr>
            <p:ph type="title"/>
          </p:nvPr>
        </p:nvSpPr>
        <p:spPr bwMode="auto">
          <a:xfrm>
            <a:off x="977900" y="546100"/>
            <a:ext cx="11049000" cy="22733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ctr" anchorCtr="0" compatLnSpc="1">
            <a:prstTxWarp prst="textNoShape">
              <a:avLst/>
            </a:prstTxWarp>
          </a:bodyPr>
          <a:lstStyle/>
          <a:p>
            <a:pPr lvl="0"/>
            <a:r>
              <a:rPr lang="en-US">
                <a:sym typeface="Lucida Grande" pitchFamily="-111" charset="0"/>
              </a:rPr>
              <a:t>Click to edit Master title style</a:t>
            </a:r>
          </a:p>
        </p:txBody>
      </p:sp>
      <p:sp>
        <p:nvSpPr>
          <p:cNvPr id="43010" name="Rectangle 2"/>
          <p:cNvSpPr>
            <a:spLocks noGrp="1" noChangeArrowheads="1"/>
          </p:cNvSpPr>
          <p:nvPr>
            <p:ph type="body" idx="1"/>
          </p:nvPr>
        </p:nvSpPr>
        <p:spPr bwMode="auto">
          <a:xfrm>
            <a:off x="977900" y="2819400"/>
            <a:ext cx="11049000" cy="69342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t" anchorCtr="0" compatLnSpc="1">
            <a:prstTxWarp prst="textNoShape">
              <a:avLst/>
            </a:prstTxWarp>
          </a:bodyPr>
          <a:lstStyle/>
          <a:p>
            <a:pPr lvl="0"/>
            <a:r>
              <a:rPr lang="en-US">
                <a:sym typeface="Lucida Grande" pitchFamily="-111" charset="0"/>
              </a:rPr>
              <a:t>Click to edit Master text styles</a:t>
            </a:r>
          </a:p>
          <a:p>
            <a:pPr lvl="1"/>
            <a:r>
              <a:rPr lang="en-US">
                <a:sym typeface="Lucida Grande" pitchFamily="-111" charset="0"/>
              </a:rPr>
              <a:t>Second level</a:t>
            </a:r>
          </a:p>
          <a:p>
            <a:pPr lvl="2"/>
            <a:r>
              <a:rPr lang="en-US">
                <a:sym typeface="Lucida Grande" pitchFamily="-111" charset="0"/>
              </a:rPr>
              <a:t>Third level</a:t>
            </a:r>
          </a:p>
          <a:p>
            <a:pPr lvl="3"/>
            <a:r>
              <a:rPr lang="en-US">
                <a:sym typeface="Lucida Grande" pitchFamily="-111" charset="0"/>
              </a:rPr>
              <a:t>Fourth level</a:t>
            </a:r>
          </a:p>
          <a:p>
            <a:pPr lvl="4"/>
            <a:r>
              <a:rPr lang="en-US">
                <a:sym typeface="Lucida Grande" pitchFamily="-111" charset="0"/>
              </a:rPr>
              <a:t>Fifth level</a:t>
            </a:r>
          </a:p>
        </p:txBody>
      </p:sp>
    </p:spTree>
  </p:cSld>
  <p:clrMap bg1="lt1" tx1="dk1" bg2="lt2" tx2="dk2" accent1="accent1" accent2="accent2" accent3="accent3" accent4="accent4" accent5="accent5" accent6="accent6" hlink="hlink" folHlink="folHlink"/>
  <p:sldLayoutIdLst>
    <p:sldLayoutId id="2147484192" r:id="rId1"/>
    <p:sldLayoutId id="2147484193" r:id="rId2"/>
    <p:sldLayoutId id="2147484194" r:id="rId3"/>
    <p:sldLayoutId id="2147484195" r:id="rId4"/>
    <p:sldLayoutId id="2147484196" r:id="rId5"/>
    <p:sldLayoutId id="2147484197" r:id="rId6"/>
    <p:sldLayoutId id="2147484198" r:id="rId7"/>
    <p:sldLayoutId id="2147484199" r:id="rId8"/>
    <p:sldLayoutId id="2147484200" r:id="rId9"/>
    <p:sldLayoutId id="2147484201" r:id="rId10"/>
    <p:sldLayoutId id="2147484202" r:id="rId11"/>
  </p:sldLayoutIdLst>
  <p:transition>
    <p:dissolve/>
  </p:transition>
  <p:txStyles>
    <p:titleStyle>
      <a:lvl1pPr marL="6350" algn="ctr" rtl="0" fontAlgn="base">
        <a:spcBef>
          <a:spcPct val="0"/>
        </a:spcBef>
        <a:spcAft>
          <a:spcPct val="0"/>
        </a:spcAft>
        <a:defRPr sz="5600">
          <a:solidFill>
            <a:schemeClr val="tx1"/>
          </a:solidFill>
          <a:latin typeface="+mj-lt"/>
          <a:ea typeface="+mj-ea"/>
          <a:cs typeface="+mj-cs"/>
          <a:sym typeface="Lucida Grande" pitchFamily="-111" charset="0"/>
        </a:defRPr>
      </a:lvl1pPr>
      <a:lvl2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2pPr>
      <a:lvl3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3pPr>
      <a:lvl4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4pPr>
      <a:lvl5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5pPr>
      <a:lvl6pPr marL="4635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6pPr>
      <a:lvl7pPr marL="9207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7pPr>
      <a:lvl8pPr marL="13779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8pPr>
      <a:lvl9pPr marL="18351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9pPr>
    </p:titleStyle>
    <p:bodyStyle>
      <a:lvl1pPr marL="382588" indent="-342900" algn="l" rtl="0" fontAlgn="base">
        <a:spcBef>
          <a:spcPts val="1100"/>
        </a:spcBef>
        <a:spcAft>
          <a:spcPct val="0"/>
        </a:spcAft>
        <a:buClr>
          <a:srgbClr val="000000"/>
        </a:buClr>
        <a:buSzPct val="100000"/>
        <a:buFont typeface="Times" pitchFamily="-111" charset="0"/>
        <a:buChar char="•"/>
        <a:defRPr sz="4400">
          <a:solidFill>
            <a:schemeClr val="tx1"/>
          </a:solidFill>
          <a:latin typeface="+mn-lt"/>
          <a:ea typeface="+mn-ea"/>
          <a:cs typeface="+mn-cs"/>
          <a:sym typeface="Lucida Grande" pitchFamily="-111" charset="0"/>
        </a:defRPr>
      </a:lvl1pPr>
      <a:lvl2pPr marL="731838" indent="-285750" algn="l" rtl="0" fontAlgn="base">
        <a:spcBef>
          <a:spcPts val="900"/>
        </a:spcBef>
        <a:spcAft>
          <a:spcPct val="0"/>
        </a:spcAft>
        <a:buClr>
          <a:srgbClr val="000000"/>
        </a:buClr>
        <a:buSzPct val="100000"/>
        <a:buFont typeface="Times" pitchFamily="-111" charset="0"/>
        <a:buChar char="•"/>
        <a:defRPr sz="3800">
          <a:solidFill>
            <a:schemeClr val="tx1"/>
          </a:solidFill>
          <a:latin typeface="+mn-lt"/>
          <a:ea typeface="+mn-ea"/>
          <a:cs typeface="+mn-cs"/>
          <a:sym typeface="Lucida Grande" pitchFamily="-111" charset="0"/>
        </a:defRPr>
      </a:lvl2pPr>
      <a:lvl3pPr marL="1131888" indent="-228600" algn="l" rtl="0" fontAlgn="base">
        <a:spcBef>
          <a:spcPts val="800"/>
        </a:spcBef>
        <a:spcAft>
          <a:spcPct val="0"/>
        </a:spcAft>
        <a:buClr>
          <a:srgbClr val="000000"/>
        </a:buClr>
        <a:buSzPct val="100000"/>
        <a:buFont typeface="Times" pitchFamily="-111" charset="0"/>
        <a:buChar char="•"/>
        <a:defRPr sz="3400">
          <a:solidFill>
            <a:schemeClr val="tx1"/>
          </a:solidFill>
          <a:latin typeface="+mn-lt"/>
          <a:ea typeface="+mn-ea"/>
          <a:cs typeface="+mn-cs"/>
          <a:sym typeface="Lucida Grande" pitchFamily="-111" charset="0"/>
        </a:defRPr>
      </a:lvl3pPr>
      <a:lvl4pPr marL="1589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4pPr>
      <a:lvl5pPr marL="20462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5pPr>
      <a:lvl6pPr marL="25034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6pPr>
      <a:lvl7pPr marL="29606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7pPr>
      <a:lvl8pPr marL="34178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8pPr>
      <a:lvl9pPr marL="3875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4033" name="Rectangle 1"/>
          <p:cNvSpPr>
            <a:spLocks noGrp="1" noChangeArrowheads="1"/>
          </p:cNvSpPr>
          <p:nvPr>
            <p:ph type="title"/>
          </p:nvPr>
        </p:nvSpPr>
        <p:spPr bwMode="auto">
          <a:xfrm>
            <a:off x="977900" y="546100"/>
            <a:ext cx="11049000" cy="22733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ctr" anchorCtr="0" compatLnSpc="1">
            <a:prstTxWarp prst="textNoShape">
              <a:avLst/>
            </a:prstTxWarp>
          </a:bodyPr>
          <a:lstStyle/>
          <a:p>
            <a:pPr lvl="0"/>
            <a:r>
              <a:rPr lang="en-US">
                <a:sym typeface="Lucida Grande" pitchFamily="-111" charset="0"/>
              </a:rPr>
              <a:t>Click to edit Master title style</a:t>
            </a:r>
          </a:p>
        </p:txBody>
      </p:sp>
      <p:sp>
        <p:nvSpPr>
          <p:cNvPr id="44034" name="Rectangle 2"/>
          <p:cNvSpPr>
            <a:spLocks noGrp="1" noChangeArrowheads="1"/>
          </p:cNvSpPr>
          <p:nvPr>
            <p:ph type="body" idx="1"/>
          </p:nvPr>
        </p:nvSpPr>
        <p:spPr bwMode="auto">
          <a:xfrm>
            <a:off x="977900" y="2819400"/>
            <a:ext cx="11049000" cy="69342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t" anchorCtr="0" compatLnSpc="1">
            <a:prstTxWarp prst="textNoShape">
              <a:avLst/>
            </a:prstTxWarp>
          </a:bodyPr>
          <a:lstStyle/>
          <a:p>
            <a:pPr lvl="0"/>
            <a:r>
              <a:rPr lang="en-US">
                <a:sym typeface="Lucida Grande" pitchFamily="-111" charset="0"/>
              </a:rPr>
              <a:t>Click to edit Master text styles</a:t>
            </a:r>
          </a:p>
          <a:p>
            <a:pPr lvl="1"/>
            <a:r>
              <a:rPr lang="en-US">
                <a:sym typeface="Lucida Grande" pitchFamily="-111" charset="0"/>
              </a:rPr>
              <a:t>Second level</a:t>
            </a:r>
          </a:p>
          <a:p>
            <a:pPr lvl="2"/>
            <a:r>
              <a:rPr lang="en-US">
                <a:sym typeface="Lucida Grande" pitchFamily="-111" charset="0"/>
              </a:rPr>
              <a:t>Third level</a:t>
            </a:r>
          </a:p>
          <a:p>
            <a:pPr lvl="3"/>
            <a:r>
              <a:rPr lang="en-US">
                <a:sym typeface="Lucida Grande" pitchFamily="-111" charset="0"/>
              </a:rPr>
              <a:t>Fourth level</a:t>
            </a:r>
          </a:p>
          <a:p>
            <a:pPr lvl="4"/>
            <a:r>
              <a:rPr lang="en-US">
                <a:sym typeface="Lucida Grande" pitchFamily="-111" charset="0"/>
              </a:rPr>
              <a:t>Fifth level</a:t>
            </a:r>
          </a:p>
        </p:txBody>
      </p:sp>
    </p:spTree>
  </p:cSld>
  <p:clrMap bg1="lt1" tx1="dk1" bg2="lt2" tx2="dk2" accent1="accent1" accent2="accent2" accent3="accent3" accent4="accent4" accent5="accent5" accent6="accent6" hlink="hlink" folHlink="folHlink"/>
  <p:sldLayoutIdLst>
    <p:sldLayoutId id="2147484203" r:id="rId1"/>
    <p:sldLayoutId id="2147484204" r:id="rId2"/>
    <p:sldLayoutId id="2147484205" r:id="rId3"/>
    <p:sldLayoutId id="2147484206" r:id="rId4"/>
    <p:sldLayoutId id="2147484207" r:id="rId5"/>
    <p:sldLayoutId id="2147484208" r:id="rId6"/>
    <p:sldLayoutId id="2147484209" r:id="rId7"/>
    <p:sldLayoutId id="2147484210" r:id="rId8"/>
    <p:sldLayoutId id="2147484211" r:id="rId9"/>
    <p:sldLayoutId id="2147484212" r:id="rId10"/>
    <p:sldLayoutId id="2147484213" r:id="rId11"/>
  </p:sldLayoutIdLst>
  <p:transition>
    <p:dissolve/>
  </p:transition>
  <p:txStyles>
    <p:titleStyle>
      <a:lvl1pPr marL="6350" algn="ctr" rtl="0" fontAlgn="base">
        <a:spcBef>
          <a:spcPct val="0"/>
        </a:spcBef>
        <a:spcAft>
          <a:spcPct val="0"/>
        </a:spcAft>
        <a:defRPr sz="5600">
          <a:solidFill>
            <a:schemeClr val="tx1"/>
          </a:solidFill>
          <a:latin typeface="+mj-lt"/>
          <a:ea typeface="+mj-ea"/>
          <a:cs typeface="+mj-cs"/>
          <a:sym typeface="Lucida Grande" pitchFamily="-111" charset="0"/>
        </a:defRPr>
      </a:lvl1pPr>
      <a:lvl2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2pPr>
      <a:lvl3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3pPr>
      <a:lvl4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4pPr>
      <a:lvl5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5pPr>
      <a:lvl6pPr marL="4635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6pPr>
      <a:lvl7pPr marL="9207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7pPr>
      <a:lvl8pPr marL="13779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8pPr>
      <a:lvl9pPr marL="18351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9pPr>
    </p:titleStyle>
    <p:bodyStyle>
      <a:lvl1pPr marL="382588" indent="-342900" algn="l" rtl="0" fontAlgn="base">
        <a:spcBef>
          <a:spcPts val="1100"/>
        </a:spcBef>
        <a:spcAft>
          <a:spcPct val="0"/>
        </a:spcAft>
        <a:buClr>
          <a:srgbClr val="000000"/>
        </a:buClr>
        <a:buSzPct val="100000"/>
        <a:buFont typeface="Times" pitchFamily="-111" charset="0"/>
        <a:buChar char="•"/>
        <a:defRPr sz="4400">
          <a:solidFill>
            <a:schemeClr val="tx1"/>
          </a:solidFill>
          <a:latin typeface="+mn-lt"/>
          <a:ea typeface="+mn-ea"/>
          <a:cs typeface="+mn-cs"/>
          <a:sym typeface="Lucida Grande" pitchFamily="-111" charset="0"/>
        </a:defRPr>
      </a:lvl1pPr>
      <a:lvl2pPr marL="731838" indent="-285750" algn="l" rtl="0" fontAlgn="base">
        <a:spcBef>
          <a:spcPts val="900"/>
        </a:spcBef>
        <a:spcAft>
          <a:spcPct val="0"/>
        </a:spcAft>
        <a:buClr>
          <a:srgbClr val="000000"/>
        </a:buClr>
        <a:buSzPct val="100000"/>
        <a:buFont typeface="Times" pitchFamily="-111" charset="0"/>
        <a:buChar char="•"/>
        <a:defRPr sz="3800">
          <a:solidFill>
            <a:schemeClr val="tx1"/>
          </a:solidFill>
          <a:latin typeface="+mn-lt"/>
          <a:ea typeface="+mn-ea"/>
          <a:cs typeface="+mn-cs"/>
          <a:sym typeface="Lucida Grande" pitchFamily="-111" charset="0"/>
        </a:defRPr>
      </a:lvl2pPr>
      <a:lvl3pPr marL="1131888" indent="-228600" algn="l" rtl="0" fontAlgn="base">
        <a:spcBef>
          <a:spcPts val="800"/>
        </a:spcBef>
        <a:spcAft>
          <a:spcPct val="0"/>
        </a:spcAft>
        <a:buClr>
          <a:srgbClr val="000000"/>
        </a:buClr>
        <a:buSzPct val="100000"/>
        <a:buFont typeface="Times" pitchFamily="-111" charset="0"/>
        <a:buChar char="•"/>
        <a:defRPr sz="3400">
          <a:solidFill>
            <a:schemeClr val="tx1"/>
          </a:solidFill>
          <a:latin typeface="+mn-lt"/>
          <a:ea typeface="+mn-ea"/>
          <a:cs typeface="+mn-cs"/>
          <a:sym typeface="Lucida Grande" pitchFamily="-111" charset="0"/>
        </a:defRPr>
      </a:lvl3pPr>
      <a:lvl4pPr marL="1589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4pPr>
      <a:lvl5pPr marL="20462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5pPr>
      <a:lvl6pPr marL="25034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6pPr>
      <a:lvl7pPr marL="29606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7pPr>
      <a:lvl8pPr marL="34178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8pPr>
      <a:lvl9pPr marL="3875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5057" name="Rectangle 1"/>
          <p:cNvSpPr>
            <a:spLocks/>
          </p:cNvSpPr>
          <p:nvPr/>
        </p:nvSpPr>
        <p:spPr bwMode="auto">
          <a:xfrm>
            <a:off x="0" y="0"/>
            <a:ext cx="13004800" cy="9753600"/>
          </a:xfrm>
          <a:prstGeom prst="rect">
            <a:avLst/>
          </a:prstGeom>
          <a:solidFill>
            <a:schemeClr val="accent1">
              <a:alpha val="40784"/>
            </a:schemeClr>
          </a:solidFill>
          <a:ln w="12700" cap="flat">
            <a:solidFill>
              <a:schemeClr val="tx1"/>
            </a:solidFill>
            <a:prstDash val="solid"/>
            <a:round/>
            <a:headEnd type="none" w="med" len="med"/>
            <a:tailEnd type="none" w="med" len="med"/>
          </a:ln>
        </p:spPr>
        <p:txBody>
          <a:bodyPr lIns="0" tIns="0" rIns="0" bIns="0">
            <a:prstTxWarp prst="textNoShape">
              <a:avLst/>
            </a:prstTxWarp>
          </a:bodyPr>
          <a:lstStyle/>
          <a:p>
            <a:endParaRPr lang="en-US"/>
          </a:p>
        </p:txBody>
      </p:sp>
      <p:sp>
        <p:nvSpPr>
          <p:cNvPr id="45058" name="Rectangle 2"/>
          <p:cNvSpPr>
            <a:spLocks noGrp="1" noChangeArrowheads="1"/>
          </p:cNvSpPr>
          <p:nvPr>
            <p:ph type="title"/>
          </p:nvPr>
        </p:nvSpPr>
        <p:spPr bwMode="auto">
          <a:xfrm>
            <a:off x="977900" y="546100"/>
            <a:ext cx="11049000" cy="22733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ctr" anchorCtr="0" compatLnSpc="1">
            <a:prstTxWarp prst="textNoShape">
              <a:avLst/>
            </a:prstTxWarp>
          </a:bodyPr>
          <a:lstStyle/>
          <a:p>
            <a:pPr lvl="0"/>
            <a:r>
              <a:rPr lang="en-US">
                <a:sym typeface="Lucida Grande" pitchFamily="-111" charset="0"/>
              </a:rPr>
              <a:t>Click to edit Master title style</a:t>
            </a:r>
          </a:p>
        </p:txBody>
      </p:sp>
      <p:sp>
        <p:nvSpPr>
          <p:cNvPr id="45059" name="Rectangle 3"/>
          <p:cNvSpPr>
            <a:spLocks noGrp="1" noChangeArrowheads="1"/>
          </p:cNvSpPr>
          <p:nvPr>
            <p:ph type="body" idx="1"/>
          </p:nvPr>
        </p:nvSpPr>
        <p:spPr bwMode="auto">
          <a:xfrm>
            <a:off x="977900" y="2819400"/>
            <a:ext cx="11049000" cy="69342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t" anchorCtr="0" compatLnSpc="1">
            <a:prstTxWarp prst="textNoShape">
              <a:avLst/>
            </a:prstTxWarp>
          </a:bodyPr>
          <a:lstStyle/>
          <a:p>
            <a:pPr lvl="0"/>
            <a:r>
              <a:rPr lang="en-US">
                <a:sym typeface="Lucida Grande" pitchFamily="-111" charset="0"/>
              </a:rPr>
              <a:t>Click to edit Master text styles</a:t>
            </a:r>
          </a:p>
          <a:p>
            <a:pPr lvl="1"/>
            <a:r>
              <a:rPr lang="en-US">
                <a:sym typeface="Lucida Grande" pitchFamily="-111" charset="0"/>
              </a:rPr>
              <a:t>Second level</a:t>
            </a:r>
          </a:p>
          <a:p>
            <a:pPr lvl="2"/>
            <a:r>
              <a:rPr lang="en-US">
                <a:sym typeface="Lucida Grande" pitchFamily="-111" charset="0"/>
              </a:rPr>
              <a:t>Third level</a:t>
            </a:r>
          </a:p>
          <a:p>
            <a:pPr lvl="3"/>
            <a:r>
              <a:rPr lang="en-US">
                <a:sym typeface="Lucida Grande" pitchFamily="-111" charset="0"/>
              </a:rPr>
              <a:t>Fourth level</a:t>
            </a:r>
          </a:p>
          <a:p>
            <a:pPr lvl="4"/>
            <a:r>
              <a:rPr lang="en-US">
                <a:sym typeface="Lucida Grande" pitchFamily="-111" charset="0"/>
              </a:rPr>
              <a:t>Fifth level</a:t>
            </a:r>
          </a:p>
        </p:txBody>
      </p:sp>
      <p:sp>
        <p:nvSpPr>
          <p:cNvPr id="45060" name="Rectangle 4"/>
          <p:cNvSpPr>
            <a:spLocks/>
          </p:cNvSpPr>
          <p:nvPr/>
        </p:nvSpPr>
        <p:spPr bwMode="auto">
          <a:xfrm>
            <a:off x="977900" y="8890000"/>
            <a:ext cx="2705100" cy="330200"/>
          </a:xfrm>
          <a:prstGeom prst="rect">
            <a:avLst/>
          </a:prstGeom>
          <a:noFill/>
          <a:ln w="12700" cap="flat">
            <a:noFill/>
            <a:miter lim="800000"/>
            <a:headEnd type="none" w="med" len="med"/>
            <a:tailEnd type="none" w="med" len="med"/>
          </a:ln>
        </p:spPr>
        <p:txBody>
          <a:bodyPr lIns="0" tIns="0" rIns="57799" bIns="0">
            <a:prstTxWarp prst="textNoShape">
              <a:avLst/>
            </a:prstTxWarp>
          </a:bodyPr>
          <a:lstStyle/>
          <a:p>
            <a:pPr marL="57150" algn="l"/>
            <a:r>
              <a:rPr lang="en-US" sz="1600">
                <a:solidFill>
                  <a:srgbClr val="FFFFFF"/>
                </a:solidFill>
                <a:latin typeface="Lucida Grande" pitchFamily="-111" charset="0"/>
                <a:ea typeface="Lucida Grande" pitchFamily="-111" charset="0"/>
                <a:cs typeface="Lucida Grande" pitchFamily="-111" charset="0"/>
                <a:sym typeface="Lucida Grande" pitchFamily="-111" charset="0"/>
              </a:rPr>
              <a:t>April 2006</a:t>
            </a:r>
          </a:p>
        </p:txBody>
      </p:sp>
      <p:sp>
        <p:nvSpPr>
          <p:cNvPr id="45061" name="Text Box 5"/>
          <p:cNvSpPr txBox="1">
            <a:spLocks noGrp="1" noChangeArrowheads="1"/>
          </p:cNvSpPr>
          <p:nvPr>
            <p:ph type="sldNum" sz="quarter" idx="4"/>
          </p:nvPr>
        </p:nvSpPr>
        <p:spPr bwMode="auto">
          <a:xfrm>
            <a:off x="10472738" y="8890000"/>
            <a:ext cx="403225"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mn-lt"/>
                <a:ea typeface="Lucida Grande" pitchFamily="-111" charset="0"/>
                <a:cs typeface="Lucida Grande" pitchFamily="-111" charset="0"/>
                <a:sym typeface="Lucida Grande" pitchFamily="-111" charset="0"/>
              </a:defRPr>
            </a:lvl1pPr>
          </a:lstStyle>
          <a:p>
            <a:fld id="{A8E3F75C-FDFF-8A4E-85D4-71F16A09FF1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214" r:id="rId1"/>
    <p:sldLayoutId id="2147484215" r:id="rId2"/>
    <p:sldLayoutId id="2147484216" r:id="rId3"/>
    <p:sldLayoutId id="2147484217" r:id="rId4"/>
    <p:sldLayoutId id="2147484218" r:id="rId5"/>
    <p:sldLayoutId id="2147484219" r:id="rId6"/>
    <p:sldLayoutId id="2147484220" r:id="rId7"/>
    <p:sldLayoutId id="2147484221" r:id="rId8"/>
    <p:sldLayoutId id="2147484222" r:id="rId9"/>
    <p:sldLayoutId id="2147484223" r:id="rId10"/>
    <p:sldLayoutId id="2147484224" r:id="rId11"/>
  </p:sldLayoutIdLst>
  <p:transition>
    <p:dissolve/>
  </p:transition>
  <p:hf hdr="0" ftr="0" dt="0"/>
  <p:txStyles>
    <p:titleStyle>
      <a:lvl1pPr marL="6350" algn="ctr" rtl="0" fontAlgn="base">
        <a:spcBef>
          <a:spcPct val="0"/>
        </a:spcBef>
        <a:spcAft>
          <a:spcPct val="0"/>
        </a:spcAft>
        <a:defRPr sz="5600">
          <a:solidFill>
            <a:schemeClr val="tx1"/>
          </a:solidFill>
          <a:latin typeface="+mj-lt"/>
          <a:ea typeface="+mj-ea"/>
          <a:cs typeface="+mj-cs"/>
          <a:sym typeface="Lucida Grande" pitchFamily="-111" charset="0"/>
        </a:defRPr>
      </a:lvl1pPr>
      <a:lvl2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2pPr>
      <a:lvl3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3pPr>
      <a:lvl4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4pPr>
      <a:lvl5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5pPr>
      <a:lvl6pPr marL="4635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6pPr>
      <a:lvl7pPr marL="9207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7pPr>
      <a:lvl8pPr marL="13779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8pPr>
      <a:lvl9pPr marL="18351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9pPr>
    </p:titleStyle>
    <p:bodyStyle>
      <a:lvl1pPr marL="382588" indent="-342900" algn="l" rtl="0" fontAlgn="base">
        <a:spcBef>
          <a:spcPts val="1100"/>
        </a:spcBef>
        <a:spcAft>
          <a:spcPct val="0"/>
        </a:spcAft>
        <a:buClr>
          <a:srgbClr val="000000"/>
        </a:buClr>
        <a:buSzPct val="100000"/>
        <a:buFont typeface="Times" pitchFamily="-111" charset="0"/>
        <a:buChar char="•"/>
        <a:defRPr sz="4400">
          <a:solidFill>
            <a:schemeClr val="tx1"/>
          </a:solidFill>
          <a:latin typeface="+mn-lt"/>
          <a:ea typeface="+mn-ea"/>
          <a:cs typeface="+mn-cs"/>
          <a:sym typeface="Lucida Grande" pitchFamily="-111" charset="0"/>
        </a:defRPr>
      </a:lvl1pPr>
      <a:lvl2pPr marL="731838" indent="-285750" algn="l" rtl="0" fontAlgn="base">
        <a:spcBef>
          <a:spcPts val="900"/>
        </a:spcBef>
        <a:spcAft>
          <a:spcPct val="0"/>
        </a:spcAft>
        <a:buClr>
          <a:srgbClr val="000000"/>
        </a:buClr>
        <a:buSzPct val="100000"/>
        <a:buFont typeface="Times" pitchFamily="-111" charset="0"/>
        <a:buChar char="•"/>
        <a:defRPr sz="3800">
          <a:solidFill>
            <a:schemeClr val="tx1"/>
          </a:solidFill>
          <a:latin typeface="+mn-lt"/>
          <a:ea typeface="+mn-ea"/>
          <a:cs typeface="+mn-cs"/>
          <a:sym typeface="Lucida Grande" pitchFamily="-111" charset="0"/>
        </a:defRPr>
      </a:lvl2pPr>
      <a:lvl3pPr marL="1131888" indent="-228600" algn="l" rtl="0" fontAlgn="base">
        <a:spcBef>
          <a:spcPts val="800"/>
        </a:spcBef>
        <a:spcAft>
          <a:spcPct val="0"/>
        </a:spcAft>
        <a:buClr>
          <a:srgbClr val="000000"/>
        </a:buClr>
        <a:buSzPct val="100000"/>
        <a:buFont typeface="Times" pitchFamily="-111" charset="0"/>
        <a:buChar char="•"/>
        <a:defRPr sz="3400">
          <a:solidFill>
            <a:schemeClr val="tx1"/>
          </a:solidFill>
          <a:latin typeface="+mn-lt"/>
          <a:ea typeface="+mn-ea"/>
          <a:cs typeface="+mn-cs"/>
          <a:sym typeface="Lucida Grande" pitchFamily="-111" charset="0"/>
        </a:defRPr>
      </a:lvl3pPr>
      <a:lvl4pPr marL="1589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4pPr>
      <a:lvl5pPr marL="20462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5pPr>
      <a:lvl6pPr marL="25034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6pPr>
      <a:lvl7pPr marL="29606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7pPr>
      <a:lvl8pPr marL="34178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8pPr>
      <a:lvl9pPr marL="3875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6081" name="Rectangle 1"/>
          <p:cNvSpPr>
            <a:spLocks/>
          </p:cNvSpPr>
          <p:nvPr/>
        </p:nvSpPr>
        <p:spPr bwMode="auto">
          <a:xfrm>
            <a:off x="0" y="0"/>
            <a:ext cx="13004800" cy="9753600"/>
          </a:xfrm>
          <a:prstGeom prst="rect">
            <a:avLst/>
          </a:prstGeom>
          <a:solidFill>
            <a:schemeClr val="accent1">
              <a:alpha val="40784"/>
            </a:schemeClr>
          </a:solidFill>
          <a:ln w="12700" cap="flat">
            <a:solidFill>
              <a:schemeClr val="tx1"/>
            </a:solidFill>
            <a:prstDash val="solid"/>
            <a:round/>
            <a:headEnd type="none" w="med" len="med"/>
            <a:tailEnd type="none" w="med" len="med"/>
          </a:ln>
        </p:spPr>
        <p:txBody>
          <a:bodyPr lIns="0" tIns="0" rIns="0" bIns="0">
            <a:prstTxWarp prst="textNoShape">
              <a:avLst/>
            </a:prstTxWarp>
          </a:bodyPr>
          <a:lstStyle/>
          <a:p>
            <a:endParaRPr lang="en-US"/>
          </a:p>
        </p:txBody>
      </p:sp>
      <p:sp>
        <p:nvSpPr>
          <p:cNvPr id="46082" name="Rectangle 2"/>
          <p:cNvSpPr>
            <a:spLocks noGrp="1" noChangeArrowheads="1"/>
          </p:cNvSpPr>
          <p:nvPr>
            <p:ph type="title"/>
          </p:nvPr>
        </p:nvSpPr>
        <p:spPr bwMode="auto">
          <a:xfrm>
            <a:off x="977900" y="546100"/>
            <a:ext cx="11049000" cy="22733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ctr" anchorCtr="0" compatLnSpc="1">
            <a:prstTxWarp prst="textNoShape">
              <a:avLst/>
            </a:prstTxWarp>
          </a:bodyPr>
          <a:lstStyle/>
          <a:p>
            <a:pPr lvl="0"/>
            <a:r>
              <a:rPr lang="en-US">
                <a:sym typeface="Lucida Grande" pitchFamily="-111" charset="0"/>
              </a:rPr>
              <a:t>Click to edit Master title style</a:t>
            </a:r>
          </a:p>
        </p:txBody>
      </p:sp>
      <p:sp>
        <p:nvSpPr>
          <p:cNvPr id="46083" name="Rectangle 3"/>
          <p:cNvSpPr>
            <a:spLocks noGrp="1" noChangeArrowheads="1"/>
          </p:cNvSpPr>
          <p:nvPr>
            <p:ph type="body" idx="1"/>
          </p:nvPr>
        </p:nvSpPr>
        <p:spPr bwMode="auto">
          <a:xfrm>
            <a:off x="977900" y="2819400"/>
            <a:ext cx="11049000" cy="69342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t" anchorCtr="0" compatLnSpc="1">
            <a:prstTxWarp prst="textNoShape">
              <a:avLst/>
            </a:prstTxWarp>
          </a:bodyPr>
          <a:lstStyle/>
          <a:p>
            <a:pPr lvl="0"/>
            <a:r>
              <a:rPr lang="en-US">
                <a:sym typeface="Lucida Grande" pitchFamily="-111" charset="0"/>
              </a:rPr>
              <a:t>Click to edit Master text styles</a:t>
            </a:r>
          </a:p>
          <a:p>
            <a:pPr lvl="1"/>
            <a:r>
              <a:rPr lang="en-US">
                <a:sym typeface="Lucida Grande" pitchFamily="-111" charset="0"/>
              </a:rPr>
              <a:t>Second level</a:t>
            </a:r>
          </a:p>
          <a:p>
            <a:pPr lvl="2"/>
            <a:r>
              <a:rPr lang="en-US">
                <a:sym typeface="Lucida Grande" pitchFamily="-111" charset="0"/>
              </a:rPr>
              <a:t>Third level</a:t>
            </a:r>
          </a:p>
          <a:p>
            <a:pPr lvl="3"/>
            <a:r>
              <a:rPr lang="en-US">
                <a:sym typeface="Lucida Grande" pitchFamily="-111" charset="0"/>
              </a:rPr>
              <a:t>Fourth level</a:t>
            </a:r>
          </a:p>
          <a:p>
            <a:pPr lvl="4"/>
            <a:r>
              <a:rPr lang="en-US">
                <a:sym typeface="Lucida Grande" pitchFamily="-111" charset="0"/>
              </a:rPr>
              <a:t>Fifth level</a:t>
            </a:r>
          </a:p>
        </p:txBody>
      </p:sp>
      <p:sp>
        <p:nvSpPr>
          <p:cNvPr id="46084" name="Rectangle 4"/>
          <p:cNvSpPr>
            <a:spLocks/>
          </p:cNvSpPr>
          <p:nvPr/>
        </p:nvSpPr>
        <p:spPr bwMode="auto">
          <a:xfrm>
            <a:off x="977900" y="8890000"/>
            <a:ext cx="2705100" cy="330200"/>
          </a:xfrm>
          <a:prstGeom prst="rect">
            <a:avLst/>
          </a:prstGeom>
          <a:noFill/>
          <a:ln w="12700" cap="flat">
            <a:noFill/>
            <a:miter lim="800000"/>
            <a:headEnd type="none" w="med" len="med"/>
            <a:tailEnd type="none" w="med" len="med"/>
          </a:ln>
        </p:spPr>
        <p:txBody>
          <a:bodyPr lIns="0" tIns="0" rIns="57799" bIns="0">
            <a:prstTxWarp prst="textNoShape">
              <a:avLst/>
            </a:prstTxWarp>
          </a:bodyPr>
          <a:lstStyle/>
          <a:p>
            <a:pPr marL="57150" algn="l"/>
            <a:r>
              <a:rPr lang="en-US" sz="1600">
                <a:solidFill>
                  <a:srgbClr val="FFFFFF"/>
                </a:solidFill>
                <a:latin typeface="Lucida Grande" pitchFamily="-111" charset="0"/>
                <a:ea typeface="Lucida Grande" pitchFamily="-111" charset="0"/>
                <a:cs typeface="Lucida Grande" pitchFamily="-111" charset="0"/>
                <a:sym typeface="Lucida Grande" pitchFamily="-111" charset="0"/>
              </a:rPr>
              <a:t>April 2006</a:t>
            </a:r>
          </a:p>
        </p:txBody>
      </p:sp>
      <p:sp>
        <p:nvSpPr>
          <p:cNvPr id="46085" name="Text Box 5"/>
          <p:cNvSpPr txBox="1">
            <a:spLocks noGrp="1" noChangeArrowheads="1"/>
          </p:cNvSpPr>
          <p:nvPr>
            <p:ph type="sldNum" sz="quarter" idx="4"/>
          </p:nvPr>
        </p:nvSpPr>
        <p:spPr bwMode="auto">
          <a:xfrm>
            <a:off x="10472738" y="8890000"/>
            <a:ext cx="403225"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mn-lt"/>
                <a:ea typeface="Lucida Grande" pitchFamily="-111" charset="0"/>
                <a:cs typeface="Lucida Grande" pitchFamily="-111" charset="0"/>
                <a:sym typeface="Lucida Grande" pitchFamily="-111" charset="0"/>
              </a:defRPr>
            </a:lvl1pPr>
          </a:lstStyle>
          <a:p>
            <a:fld id="{D07FECF2-E347-BE4B-94F9-752A0264252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225" r:id="rId1"/>
    <p:sldLayoutId id="2147484226" r:id="rId2"/>
    <p:sldLayoutId id="2147484227" r:id="rId3"/>
    <p:sldLayoutId id="2147484228" r:id="rId4"/>
    <p:sldLayoutId id="2147484229" r:id="rId5"/>
    <p:sldLayoutId id="2147484230" r:id="rId6"/>
    <p:sldLayoutId id="2147484231" r:id="rId7"/>
    <p:sldLayoutId id="2147484232" r:id="rId8"/>
    <p:sldLayoutId id="2147484233" r:id="rId9"/>
    <p:sldLayoutId id="2147484234" r:id="rId10"/>
    <p:sldLayoutId id="2147484235" r:id="rId11"/>
  </p:sldLayoutIdLst>
  <p:transition>
    <p:dissolve/>
  </p:transition>
  <p:hf hdr="0" ftr="0" dt="0"/>
  <p:txStyles>
    <p:titleStyle>
      <a:lvl1pPr marL="6350" algn="ctr" rtl="0" fontAlgn="base">
        <a:spcBef>
          <a:spcPct val="0"/>
        </a:spcBef>
        <a:spcAft>
          <a:spcPct val="0"/>
        </a:spcAft>
        <a:defRPr sz="5600">
          <a:solidFill>
            <a:schemeClr val="tx1"/>
          </a:solidFill>
          <a:latin typeface="+mj-lt"/>
          <a:ea typeface="+mj-ea"/>
          <a:cs typeface="+mj-cs"/>
          <a:sym typeface="Lucida Grande" pitchFamily="-111" charset="0"/>
        </a:defRPr>
      </a:lvl1pPr>
      <a:lvl2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2pPr>
      <a:lvl3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3pPr>
      <a:lvl4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4pPr>
      <a:lvl5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5pPr>
      <a:lvl6pPr marL="4635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6pPr>
      <a:lvl7pPr marL="9207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7pPr>
      <a:lvl8pPr marL="13779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8pPr>
      <a:lvl9pPr marL="18351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9pPr>
    </p:titleStyle>
    <p:bodyStyle>
      <a:lvl1pPr marL="382588" indent="-342900" algn="l" rtl="0" fontAlgn="base">
        <a:spcBef>
          <a:spcPts val="1100"/>
        </a:spcBef>
        <a:spcAft>
          <a:spcPct val="0"/>
        </a:spcAft>
        <a:buClr>
          <a:srgbClr val="000000"/>
        </a:buClr>
        <a:buSzPct val="100000"/>
        <a:buFont typeface="Times" pitchFamily="-111" charset="0"/>
        <a:buChar char="•"/>
        <a:defRPr sz="4400">
          <a:solidFill>
            <a:schemeClr val="tx1"/>
          </a:solidFill>
          <a:latin typeface="+mn-lt"/>
          <a:ea typeface="+mn-ea"/>
          <a:cs typeface="+mn-cs"/>
          <a:sym typeface="Lucida Grande" pitchFamily="-111" charset="0"/>
        </a:defRPr>
      </a:lvl1pPr>
      <a:lvl2pPr marL="731838" indent="-285750" algn="l" rtl="0" fontAlgn="base">
        <a:spcBef>
          <a:spcPts val="900"/>
        </a:spcBef>
        <a:spcAft>
          <a:spcPct val="0"/>
        </a:spcAft>
        <a:buClr>
          <a:srgbClr val="000000"/>
        </a:buClr>
        <a:buSzPct val="100000"/>
        <a:buFont typeface="Times" pitchFamily="-111" charset="0"/>
        <a:buChar char="•"/>
        <a:defRPr sz="3800">
          <a:solidFill>
            <a:schemeClr val="tx1"/>
          </a:solidFill>
          <a:latin typeface="+mn-lt"/>
          <a:ea typeface="+mn-ea"/>
          <a:cs typeface="+mn-cs"/>
          <a:sym typeface="Lucida Grande" pitchFamily="-111" charset="0"/>
        </a:defRPr>
      </a:lvl2pPr>
      <a:lvl3pPr marL="1131888" indent="-228600" algn="l" rtl="0" fontAlgn="base">
        <a:spcBef>
          <a:spcPts val="800"/>
        </a:spcBef>
        <a:spcAft>
          <a:spcPct val="0"/>
        </a:spcAft>
        <a:buClr>
          <a:srgbClr val="000000"/>
        </a:buClr>
        <a:buSzPct val="100000"/>
        <a:buFont typeface="Times" pitchFamily="-111" charset="0"/>
        <a:buChar char="•"/>
        <a:defRPr sz="3400">
          <a:solidFill>
            <a:schemeClr val="tx1"/>
          </a:solidFill>
          <a:latin typeface="+mn-lt"/>
          <a:ea typeface="+mn-ea"/>
          <a:cs typeface="+mn-cs"/>
          <a:sym typeface="Lucida Grande" pitchFamily="-111" charset="0"/>
        </a:defRPr>
      </a:lvl3pPr>
      <a:lvl4pPr marL="1589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4pPr>
      <a:lvl5pPr marL="20462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5pPr>
      <a:lvl6pPr marL="25034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6pPr>
      <a:lvl7pPr marL="29606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7pPr>
      <a:lvl8pPr marL="34178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8pPr>
      <a:lvl9pPr marL="3875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7105" name="Rectangle 1"/>
          <p:cNvSpPr>
            <a:spLocks/>
          </p:cNvSpPr>
          <p:nvPr/>
        </p:nvSpPr>
        <p:spPr bwMode="auto">
          <a:xfrm>
            <a:off x="0" y="0"/>
            <a:ext cx="13004800" cy="9753600"/>
          </a:xfrm>
          <a:prstGeom prst="rect">
            <a:avLst/>
          </a:prstGeom>
          <a:solidFill>
            <a:schemeClr val="accent1">
              <a:alpha val="40784"/>
            </a:schemeClr>
          </a:solidFill>
          <a:ln w="12700" cap="flat">
            <a:solidFill>
              <a:schemeClr val="tx1"/>
            </a:solidFill>
            <a:prstDash val="solid"/>
            <a:round/>
            <a:headEnd type="none" w="med" len="med"/>
            <a:tailEnd type="none" w="med" len="med"/>
          </a:ln>
        </p:spPr>
        <p:txBody>
          <a:bodyPr lIns="0" tIns="0" rIns="0" bIns="0">
            <a:prstTxWarp prst="textNoShape">
              <a:avLst/>
            </a:prstTxWarp>
          </a:bodyPr>
          <a:lstStyle/>
          <a:p>
            <a:endParaRPr lang="en-US"/>
          </a:p>
        </p:txBody>
      </p:sp>
      <p:sp>
        <p:nvSpPr>
          <p:cNvPr id="47106" name="Rectangle 2"/>
          <p:cNvSpPr>
            <a:spLocks noGrp="1" noChangeArrowheads="1"/>
          </p:cNvSpPr>
          <p:nvPr>
            <p:ph type="title"/>
          </p:nvPr>
        </p:nvSpPr>
        <p:spPr bwMode="auto">
          <a:xfrm>
            <a:off x="977900" y="546100"/>
            <a:ext cx="11049000" cy="22733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ctr" anchorCtr="0" compatLnSpc="1">
            <a:prstTxWarp prst="textNoShape">
              <a:avLst/>
            </a:prstTxWarp>
          </a:bodyPr>
          <a:lstStyle/>
          <a:p>
            <a:pPr lvl="0"/>
            <a:r>
              <a:rPr lang="en-US">
                <a:sym typeface="Lucida Grande" pitchFamily="-111" charset="0"/>
              </a:rPr>
              <a:t>Click to edit Master title style</a:t>
            </a:r>
          </a:p>
        </p:txBody>
      </p:sp>
      <p:sp>
        <p:nvSpPr>
          <p:cNvPr id="47107" name="Rectangle 3"/>
          <p:cNvSpPr>
            <a:spLocks noGrp="1" noChangeArrowheads="1"/>
          </p:cNvSpPr>
          <p:nvPr>
            <p:ph type="body" idx="1"/>
          </p:nvPr>
        </p:nvSpPr>
        <p:spPr bwMode="auto">
          <a:xfrm>
            <a:off x="977900" y="2819400"/>
            <a:ext cx="11049000" cy="69342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t" anchorCtr="0" compatLnSpc="1">
            <a:prstTxWarp prst="textNoShape">
              <a:avLst/>
            </a:prstTxWarp>
          </a:bodyPr>
          <a:lstStyle/>
          <a:p>
            <a:pPr lvl="0"/>
            <a:r>
              <a:rPr lang="en-US">
                <a:sym typeface="Lucida Grande" pitchFamily="-111" charset="0"/>
              </a:rPr>
              <a:t>Click to edit Master text styles</a:t>
            </a:r>
          </a:p>
          <a:p>
            <a:pPr lvl="1"/>
            <a:r>
              <a:rPr lang="en-US">
                <a:sym typeface="Lucida Grande" pitchFamily="-111" charset="0"/>
              </a:rPr>
              <a:t>Second level</a:t>
            </a:r>
          </a:p>
          <a:p>
            <a:pPr lvl="2"/>
            <a:r>
              <a:rPr lang="en-US">
                <a:sym typeface="Lucida Grande" pitchFamily="-111" charset="0"/>
              </a:rPr>
              <a:t>Third level</a:t>
            </a:r>
          </a:p>
          <a:p>
            <a:pPr lvl="3"/>
            <a:r>
              <a:rPr lang="en-US">
                <a:sym typeface="Lucida Grande" pitchFamily="-111" charset="0"/>
              </a:rPr>
              <a:t>Fourth level</a:t>
            </a:r>
          </a:p>
          <a:p>
            <a:pPr lvl="4"/>
            <a:r>
              <a:rPr lang="en-US">
                <a:sym typeface="Lucida Grande" pitchFamily="-111" charset="0"/>
              </a:rPr>
              <a:t>Fifth level</a:t>
            </a:r>
          </a:p>
        </p:txBody>
      </p:sp>
      <p:sp>
        <p:nvSpPr>
          <p:cNvPr id="47108" name="Rectangle 4"/>
          <p:cNvSpPr>
            <a:spLocks/>
          </p:cNvSpPr>
          <p:nvPr/>
        </p:nvSpPr>
        <p:spPr bwMode="auto">
          <a:xfrm>
            <a:off x="977900" y="8890000"/>
            <a:ext cx="2705100" cy="330200"/>
          </a:xfrm>
          <a:prstGeom prst="rect">
            <a:avLst/>
          </a:prstGeom>
          <a:noFill/>
          <a:ln w="12700" cap="flat">
            <a:noFill/>
            <a:miter lim="800000"/>
            <a:headEnd type="none" w="med" len="med"/>
            <a:tailEnd type="none" w="med" len="med"/>
          </a:ln>
        </p:spPr>
        <p:txBody>
          <a:bodyPr lIns="0" tIns="0" rIns="57799" bIns="0">
            <a:prstTxWarp prst="textNoShape">
              <a:avLst/>
            </a:prstTxWarp>
          </a:bodyPr>
          <a:lstStyle/>
          <a:p>
            <a:pPr marL="57150" algn="l"/>
            <a:r>
              <a:rPr lang="en-US" sz="1600">
                <a:solidFill>
                  <a:srgbClr val="FFFFFF"/>
                </a:solidFill>
                <a:latin typeface="Lucida Grande" pitchFamily="-111" charset="0"/>
                <a:ea typeface="Lucida Grande" pitchFamily="-111" charset="0"/>
                <a:cs typeface="Lucida Grande" pitchFamily="-111" charset="0"/>
                <a:sym typeface="Lucida Grande" pitchFamily="-111" charset="0"/>
              </a:rPr>
              <a:t>April 2006</a:t>
            </a:r>
          </a:p>
        </p:txBody>
      </p:sp>
      <p:sp>
        <p:nvSpPr>
          <p:cNvPr id="47109" name="Text Box 5"/>
          <p:cNvSpPr txBox="1">
            <a:spLocks noGrp="1" noChangeArrowheads="1"/>
          </p:cNvSpPr>
          <p:nvPr>
            <p:ph type="sldNum" sz="quarter" idx="4"/>
          </p:nvPr>
        </p:nvSpPr>
        <p:spPr bwMode="auto">
          <a:xfrm>
            <a:off x="10472738" y="8890000"/>
            <a:ext cx="403225"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mn-lt"/>
                <a:ea typeface="Lucida Grande" pitchFamily="-111" charset="0"/>
                <a:cs typeface="Lucida Grande" pitchFamily="-111" charset="0"/>
                <a:sym typeface="Lucida Grande" pitchFamily="-111" charset="0"/>
              </a:defRPr>
            </a:lvl1pPr>
          </a:lstStyle>
          <a:p>
            <a:fld id="{C1523520-1A76-284A-9592-FA08C36D934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236" r:id="rId1"/>
    <p:sldLayoutId id="2147484237" r:id="rId2"/>
    <p:sldLayoutId id="2147484238" r:id="rId3"/>
    <p:sldLayoutId id="2147484239" r:id="rId4"/>
    <p:sldLayoutId id="2147484240" r:id="rId5"/>
    <p:sldLayoutId id="2147484241" r:id="rId6"/>
    <p:sldLayoutId id="2147484242" r:id="rId7"/>
    <p:sldLayoutId id="2147484243" r:id="rId8"/>
    <p:sldLayoutId id="2147484244" r:id="rId9"/>
    <p:sldLayoutId id="2147484245" r:id="rId10"/>
    <p:sldLayoutId id="2147484246" r:id="rId11"/>
  </p:sldLayoutIdLst>
  <p:transition>
    <p:dissolve/>
  </p:transition>
  <p:hf hdr="0" ftr="0" dt="0"/>
  <p:txStyles>
    <p:titleStyle>
      <a:lvl1pPr marL="6350" algn="ctr" rtl="0" fontAlgn="base">
        <a:spcBef>
          <a:spcPct val="0"/>
        </a:spcBef>
        <a:spcAft>
          <a:spcPct val="0"/>
        </a:spcAft>
        <a:defRPr sz="5600">
          <a:solidFill>
            <a:schemeClr val="tx1"/>
          </a:solidFill>
          <a:latin typeface="+mj-lt"/>
          <a:ea typeface="+mj-ea"/>
          <a:cs typeface="+mj-cs"/>
          <a:sym typeface="Lucida Grande" pitchFamily="-111" charset="0"/>
        </a:defRPr>
      </a:lvl1pPr>
      <a:lvl2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2pPr>
      <a:lvl3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3pPr>
      <a:lvl4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4pPr>
      <a:lvl5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5pPr>
      <a:lvl6pPr marL="4635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6pPr>
      <a:lvl7pPr marL="9207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7pPr>
      <a:lvl8pPr marL="13779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8pPr>
      <a:lvl9pPr marL="18351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9pPr>
    </p:titleStyle>
    <p:bodyStyle>
      <a:lvl1pPr marL="382588" indent="-342900" algn="l" rtl="0" fontAlgn="base">
        <a:spcBef>
          <a:spcPts val="1100"/>
        </a:spcBef>
        <a:spcAft>
          <a:spcPct val="0"/>
        </a:spcAft>
        <a:buClr>
          <a:srgbClr val="000000"/>
        </a:buClr>
        <a:buSzPct val="100000"/>
        <a:buFont typeface="Times" pitchFamily="-111" charset="0"/>
        <a:buChar char="•"/>
        <a:defRPr sz="4400">
          <a:solidFill>
            <a:schemeClr val="tx1"/>
          </a:solidFill>
          <a:latin typeface="+mn-lt"/>
          <a:ea typeface="+mn-ea"/>
          <a:cs typeface="+mn-cs"/>
          <a:sym typeface="Lucida Grande" pitchFamily="-111" charset="0"/>
        </a:defRPr>
      </a:lvl1pPr>
      <a:lvl2pPr marL="731838" indent="-285750" algn="l" rtl="0" fontAlgn="base">
        <a:spcBef>
          <a:spcPts val="900"/>
        </a:spcBef>
        <a:spcAft>
          <a:spcPct val="0"/>
        </a:spcAft>
        <a:buClr>
          <a:srgbClr val="000000"/>
        </a:buClr>
        <a:buSzPct val="100000"/>
        <a:buFont typeface="Times" pitchFamily="-111" charset="0"/>
        <a:buChar char="•"/>
        <a:defRPr sz="3800">
          <a:solidFill>
            <a:schemeClr val="tx1"/>
          </a:solidFill>
          <a:latin typeface="+mn-lt"/>
          <a:ea typeface="+mn-ea"/>
          <a:cs typeface="+mn-cs"/>
          <a:sym typeface="Lucida Grande" pitchFamily="-111" charset="0"/>
        </a:defRPr>
      </a:lvl2pPr>
      <a:lvl3pPr marL="1131888" indent="-228600" algn="l" rtl="0" fontAlgn="base">
        <a:spcBef>
          <a:spcPts val="800"/>
        </a:spcBef>
        <a:spcAft>
          <a:spcPct val="0"/>
        </a:spcAft>
        <a:buClr>
          <a:srgbClr val="000000"/>
        </a:buClr>
        <a:buSzPct val="100000"/>
        <a:buFont typeface="Times" pitchFamily="-111" charset="0"/>
        <a:buChar char="•"/>
        <a:defRPr sz="3400">
          <a:solidFill>
            <a:schemeClr val="tx1"/>
          </a:solidFill>
          <a:latin typeface="+mn-lt"/>
          <a:ea typeface="+mn-ea"/>
          <a:cs typeface="+mn-cs"/>
          <a:sym typeface="Lucida Grande" pitchFamily="-111" charset="0"/>
        </a:defRPr>
      </a:lvl3pPr>
      <a:lvl4pPr marL="1589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4pPr>
      <a:lvl5pPr marL="20462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5pPr>
      <a:lvl6pPr marL="25034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6pPr>
      <a:lvl7pPr marL="29606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7pPr>
      <a:lvl8pPr marL="34178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8pPr>
      <a:lvl9pPr marL="3875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8129" name="Rectangle 1"/>
          <p:cNvSpPr>
            <a:spLocks/>
          </p:cNvSpPr>
          <p:nvPr/>
        </p:nvSpPr>
        <p:spPr bwMode="auto">
          <a:xfrm>
            <a:off x="0" y="0"/>
            <a:ext cx="13004800" cy="9753600"/>
          </a:xfrm>
          <a:prstGeom prst="rect">
            <a:avLst/>
          </a:prstGeom>
          <a:solidFill>
            <a:schemeClr val="accent1">
              <a:alpha val="40784"/>
            </a:schemeClr>
          </a:solidFill>
          <a:ln w="12700" cap="flat">
            <a:solidFill>
              <a:schemeClr val="tx1"/>
            </a:solidFill>
            <a:prstDash val="solid"/>
            <a:round/>
            <a:headEnd type="none" w="med" len="med"/>
            <a:tailEnd type="none" w="med" len="med"/>
          </a:ln>
        </p:spPr>
        <p:txBody>
          <a:bodyPr lIns="0" tIns="0" rIns="0" bIns="0">
            <a:prstTxWarp prst="textNoShape">
              <a:avLst/>
            </a:prstTxWarp>
          </a:bodyPr>
          <a:lstStyle/>
          <a:p>
            <a:endParaRPr lang="en-US"/>
          </a:p>
        </p:txBody>
      </p:sp>
      <p:sp>
        <p:nvSpPr>
          <p:cNvPr id="48130" name="Rectangle 2"/>
          <p:cNvSpPr>
            <a:spLocks noGrp="1" noChangeArrowheads="1"/>
          </p:cNvSpPr>
          <p:nvPr>
            <p:ph type="title"/>
          </p:nvPr>
        </p:nvSpPr>
        <p:spPr bwMode="auto">
          <a:xfrm>
            <a:off x="977900" y="546100"/>
            <a:ext cx="11049000" cy="22733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ctr" anchorCtr="0" compatLnSpc="1">
            <a:prstTxWarp prst="textNoShape">
              <a:avLst/>
            </a:prstTxWarp>
          </a:bodyPr>
          <a:lstStyle/>
          <a:p>
            <a:pPr lvl="0"/>
            <a:r>
              <a:rPr lang="en-US">
                <a:sym typeface="Lucida Grande" pitchFamily="-111" charset="0"/>
              </a:rPr>
              <a:t>Click to edit Master title style</a:t>
            </a:r>
          </a:p>
        </p:txBody>
      </p:sp>
      <p:sp>
        <p:nvSpPr>
          <p:cNvPr id="48131" name="Rectangle 3"/>
          <p:cNvSpPr>
            <a:spLocks noGrp="1" noChangeArrowheads="1"/>
          </p:cNvSpPr>
          <p:nvPr>
            <p:ph type="body" idx="1"/>
          </p:nvPr>
        </p:nvSpPr>
        <p:spPr bwMode="auto">
          <a:xfrm>
            <a:off x="977900" y="2819400"/>
            <a:ext cx="11049000" cy="69342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t" anchorCtr="0" compatLnSpc="1">
            <a:prstTxWarp prst="textNoShape">
              <a:avLst/>
            </a:prstTxWarp>
          </a:bodyPr>
          <a:lstStyle/>
          <a:p>
            <a:pPr lvl="0"/>
            <a:r>
              <a:rPr lang="en-US">
                <a:sym typeface="Lucida Grande" pitchFamily="-111" charset="0"/>
              </a:rPr>
              <a:t>Click to edit Master text styles</a:t>
            </a:r>
          </a:p>
          <a:p>
            <a:pPr lvl="1"/>
            <a:r>
              <a:rPr lang="en-US">
                <a:sym typeface="Lucida Grande" pitchFamily="-111" charset="0"/>
              </a:rPr>
              <a:t>Second level</a:t>
            </a:r>
          </a:p>
          <a:p>
            <a:pPr lvl="2"/>
            <a:r>
              <a:rPr lang="en-US">
                <a:sym typeface="Lucida Grande" pitchFamily="-111" charset="0"/>
              </a:rPr>
              <a:t>Third level</a:t>
            </a:r>
          </a:p>
          <a:p>
            <a:pPr lvl="3"/>
            <a:r>
              <a:rPr lang="en-US">
                <a:sym typeface="Lucida Grande" pitchFamily="-111" charset="0"/>
              </a:rPr>
              <a:t>Fourth level</a:t>
            </a:r>
          </a:p>
          <a:p>
            <a:pPr lvl="4"/>
            <a:r>
              <a:rPr lang="en-US">
                <a:sym typeface="Lucida Grande" pitchFamily="-111" charset="0"/>
              </a:rPr>
              <a:t>Fifth level</a:t>
            </a:r>
          </a:p>
        </p:txBody>
      </p:sp>
      <p:sp>
        <p:nvSpPr>
          <p:cNvPr id="48132" name="Rectangle 4"/>
          <p:cNvSpPr>
            <a:spLocks/>
          </p:cNvSpPr>
          <p:nvPr/>
        </p:nvSpPr>
        <p:spPr bwMode="auto">
          <a:xfrm>
            <a:off x="977900" y="8890000"/>
            <a:ext cx="2705100" cy="330200"/>
          </a:xfrm>
          <a:prstGeom prst="rect">
            <a:avLst/>
          </a:prstGeom>
          <a:noFill/>
          <a:ln w="12700" cap="flat">
            <a:noFill/>
            <a:miter lim="800000"/>
            <a:headEnd type="none" w="med" len="med"/>
            <a:tailEnd type="none" w="med" len="med"/>
          </a:ln>
        </p:spPr>
        <p:txBody>
          <a:bodyPr lIns="0" tIns="0" rIns="57799" bIns="0">
            <a:prstTxWarp prst="textNoShape">
              <a:avLst/>
            </a:prstTxWarp>
          </a:bodyPr>
          <a:lstStyle/>
          <a:p>
            <a:pPr marL="57150" algn="l"/>
            <a:r>
              <a:rPr lang="en-US" sz="1600">
                <a:solidFill>
                  <a:srgbClr val="FFFFFF"/>
                </a:solidFill>
                <a:latin typeface="Lucida Grande" pitchFamily="-111" charset="0"/>
                <a:ea typeface="Lucida Grande" pitchFamily="-111" charset="0"/>
                <a:cs typeface="Lucida Grande" pitchFamily="-111" charset="0"/>
                <a:sym typeface="Lucida Grande" pitchFamily="-111" charset="0"/>
              </a:rPr>
              <a:t>April 2006</a:t>
            </a:r>
          </a:p>
        </p:txBody>
      </p:sp>
      <p:sp>
        <p:nvSpPr>
          <p:cNvPr id="48133" name="Text Box 5"/>
          <p:cNvSpPr txBox="1">
            <a:spLocks noGrp="1" noChangeArrowheads="1"/>
          </p:cNvSpPr>
          <p:nvPr>
            <p:ph type="sldNum" sz="quarter" idx="4"/>
          </p:nvPr>
        </p:nvSpPr>
        <p:spPr bwMode="auto">
          <a:xfrm>
            <a:off x="10472738" y="8890000"/>
            <a:ext cx="403225"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mn-lt"/>
                <a:ea typeface="Lucida Grande" pitchFamily="-111" charset="0"/>
                <a:cs typeface="Lucida Grande" pitchFamily="-111" charset="0"/>
                <a:sym typeface="Lucida Grande" pitchFamily="-111" charset="0"/>
              </a:defRPr>
            </a:lvl1pPr>
          </a:lstStyle>
          <a:p>
            <a:fld id="{BFFFF436-FC60-5648-AD2E-68B2059DBFF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Lst>
  <p:transition>
    <p:dissolve/>
  </p:transition>
  <p:hf hdr="0" ftr="0" dt="0"/>
  <p:txStyles>
    <p:titleStyle>
      <a:lvl1pPr marL="6350" algn="ctr" rtl="0" fontAlgn="base">
        <a:spcBef>
          <a:spcPct val="0"/>
        </a:spcBef>
        <a:spcAft>
          <a:spcPct val="0"/>
        </a:spcAft>
        <a:defRPr sz="5600">
          <a:solidFill>
            <a:schemeClr val="tx1"/>
          </a:solidFill>
          <a:latin typeface="+mj-lt"/>
          <a:ea typeface="+mj-ea"/>
          <a:cs typeface="+mj-cs"/>
          <a:sym typeface="Lucida Grande" pitchFamily="-111" charset="0"/>
        </a:defRPr>
      </a:lvl1pPr>
      <a:lvl2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2pPr>
      <a:lvl3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3pPr>
      <a:lvl4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4pPr>
      <a:lvl5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5pPr>
      <a:lvl6pPr marL="4635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6pPr>
      <a:lvl7pPr marL="9207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7pPr>
      <a:lvl8pPr marL="13779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8pPr>
      <a:lvl9pPr marL="18351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9pPr>
    </p:titleStyle>
    <p:bodyStyle>
      <a:lvl1pPr marL="382588" indent="-342900" algn="l" rtl="0" fontAlgn="base">
        <a:spcBef>
          <a:spcPts val="1100"/>
        </a:spcBef>
        <a:spcAft>
          <a:spcPct val="0"/>
        </a:spcAft>
        <a:buClr>
          <a:srgbClr val="000000"/>
        </a:buClr>
        <a:buSzPct val="100000"/>
        <a:buFont typeface="Times" pitchFamily="-111" charset="0"/>
        <a:buChar char="•"/>
        <a:defRPr sz="4400">
          <a:solidFill>
            <a:schemeClr val="tx1"/>
          </a:solidFill>
          <a:latin typeface="+mn-lt"/>
          <a:ea typeface="+mn-ea"/>
          <a:cs typeface="+mn-cs"/>
          <a:sym typeface="Lucida Grande" pitchFamily="-111" charset="0"/>
        </a:defRPr>
      </a:lvl1pPr>
      <a:lvl2pPr marL="731838" indent="-285750" algn="l" rtl="0" fontAlgn="base">
        <a:spcBef>
          <a:spcPts val="900"/>
        </a:spcBef>
        <a:spcAft>
          <a:spcPct val="0"/>
        </a:spcAft>
        <a:buClr>
          <a:srgbClr val="000000"/>
        </a:buClr>
        <a:buSzPct val="100000"/>
        <a:buFont typeface="Times" pitchFamily="-111" charset="0"/>
        <a:buChar char="•"/>
        <a:defRPr sz="3800">
          <a:solidFill>
            <a:schemeClr val="tx1"/>
          </a:solidFill>
          <a:latin typeface="+mn-lt"/>
          <a:ea typeface="+mn-ea"/>
          <a:cs typeface="+mn-cs"/>
          <a:sym typeface="Lucida Grande" pitchFamily="-111" charset="0"/>
        </a:defRPr>
      </a:lvl2pPr>
      <a:lvl3pPr marL="1131888" indent="-228600" algn="l" rtl="0" fontAlgn="base">
        <a:spcBef>
          <a:spcPts val="800"/>
        </a:spcBef>
        <a:spcAft>
          <a:spcPct val="0"/>
        </a:spcAft>
        <a:buClr>
          <a:srgbClr val="000000"/>
        </a:buClr>
        <a:buSzPct val="100000"/>
        <a:buFont typeface="Times" pitchFamily="-111" charset="0"/>
        <a:buChar char="•"/>
        <a:defRPr sz="3400">
          <a:solidFill>
            <a:schemeClr val="tx1"/>
          </a:solidFill>
          <a:latin typeface="+mn-lt"/>
          <a:ea typeface="+mn-ea"/>
          <a:cs typeface="+mn-cs"/>
          <a:sym typeface="Lucida Grande" pitchFamily="-111" charset="0"/>
        </a:defRPr>
      </a:lvl3pPr>
      <a:lvl4pPr marL="1589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4pPr>
      <a:lvl5pPr marL="20462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5pPr>
      <a:lvl6pPr marL="25034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6pPr>
      <a:lvl7pPr marL="29606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7pPr>
      <a:lvl8pPr marL="34178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8pPr>
      <a:lvl9pPr marL="3875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9153" name="Rectangle 1"/>
          <p:cNvSpPr>
            <a:spLocks/>
          </p:cNvSpPr>
          <p:nvPr/>
        </p:nvSpPr>
        <p:spPr bwMode="auto">
          <a:xfrm>
            <a:off x="0" y="0"/>
            <a:ext cx="13004800" cy="9753600"/>
          </a:xfrm>
          <a:prstGeom prst="rect">
            <a:avLst/>
          </a:prstGeom>
          <a:solidFill>
            <a:schemeClr val="accent1">
              <a:alpha val="40784"/>
            </a:schemeClr>
          </a:solidFill>
          <a:ln w="12700" cap="flat">
            <a:solidFill>
              <a:schemeClr val="tx1"/>
            </a:solidFill>
            <a:prstDash val="solid"/>
            <a:round/>
            <a:headEnd type="none" w="med" len="med"/>
            <a:tailEnd type="none" w="med" len="med"/>
          </a:ln>
        </p:spPr>
        <p:txBody>
          <a:bodyPr lIns="0" tIns="0" rIns="0" bIns="0">
            <a:prstTxWarp prst="textNoShape">
              <a:avLst/>
            </a:prstTxWarp>
          </a:bodyPr>
          <a:lstStyle/>
          <a:p>
            <a:endParaRPr lang="en-US"/>
          </a:p>
        </p:txBody>
      </p:sp>
      <p:sp>
        <p:nvSpPr>
          <p:cNvPr id="49154" name="Rectangle 2"/>
          <p:cNvSpPr>
            <a:spLocks noGrp="1" noChangeArrowheads="1"/>
          </p:cNvSpPr>
          <p:nvPr>
            <p:ph type="title"/>
          </p:nvPr>
        </p:nvSpPr>
        <p:spPr bwMode="auto">
          <a:xfrm>
            <a:off x="977900" y="546100"/>
            <a:ext cx="11049000" cy="22733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ctr" anchorCtr="0" compatLnSpc="1">
            <a:prstTxWarp prst="textNoShape">
              <a:avLst/>
            </a:prstTxWarp>
          </a:bodyPr>
          <a:lstStyle/>
          <a:p>
            <a:pPr lvl="0"/>
            <a:r>
              <a:rPr lang="en-US">
                <a:sym typeface="Lucida Grande" pitchFamily="-111" charset="0"/>
              </a:rPr>
              <a:t>Click to edit Master title style</a:t>
            </a:r>
          </a:p>
        </p:txBody>
      </p:sp>
      <p:sp>
        <p:nvSpPr>
          <p:cNvPr id="49155" name="Rectangle 3"/>
          <p:cNvSpPr>
            <a:spLocks noGrp="1" noChangeArrowheads="1"/>
          </p:cNvSpPr>
          <p:nvPr>
            <p:ph type="body" idx="1"/>
          </p:nvPr>
        </p:nvSpPr>
        <p:spPr bwMode="auto">
          <a:xfrm>
            <a:off x="977900" y="2819400"/>
            <a:ext cx="11049000" cy="69342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t" anchorCtr="0" compatLnSpc="1">
            <a:prstTxWarp prst="textNoShape">
              <a:avLst/>
            </a:prstTxWarp>
          </a:bodyPr>
          <a:lstStyle/>
          <a:p>
            <a:pPr lvl="0"/>
            <a:r>
              <a:rPr lang="en-US">
                <a:sym typeface="Lucida Grande" pitchFamily="-111" charset="0"/>
              </a:rPr>
              <a:t>Click to edit Master text styles</a:t>
            </a:r>
          </a:p>
          <a:p>
            <a:pPr lvl="1"/>
            <a:r>
              <a:rPr lang="en-US">
                <a:sym typeface="Lucida Grande" pitchFamily="-111" charset="0"/>
              </a:rPr>
              <a:t>Second level</a:t>
            </a:r>
          </a:p>
          <a:p>
            <a:pPr lvl="2"/>
            <a:r>
              <a:rPr lang="en-US">
                <a:sym typeface="Lucida Grande" pitchFamily="-111" charset="0"/>
              </a:rPr>
              <a:t>Third level</a:t>
            </a:r>
          </a:p>
          <a:p>
            <a:pPr lvl="3"/>
            <a:r>
              <a:rPr lang="en-US">
                <a:sym typeface="Lucida Grande" pitchFamily="-111" charset="0"/>
              </a:rPr>
              <a:t>Fourth level</a:t>
            </a:r>
          </a:p>
          <a:p>
            <a:pPr lvl="4"/>
            <a:r>
              <a:rPr lang="en-US">
                <a:sym typeface="Lucida Grande" pitchFamily="-111" charset="0"/>
              </a:rPr>
              <a:t>Fifth level</a:t>
            </a:r>
          </a:p>
        </p:txBody>
      </p:sp>
      <p:sp>
        <p:nvSpPr>
          <p:cNvPr id="49156" name="Rectangle 4"/>
          <p:cNvSpPr>
            <a:spLocks/>
          </p:cNvSpPr>
          <p:nvPr/>
        </p:nvSpPr>
        <p:spPr bwMode="auto">
          <a:xfrm>
            <a:off x="977900" y="8890000"/>
            <a:ext cx="2705100" cy="330200"/>
          </a:xfrm>
          <a:prstGeom prst="rect">
            <a:avLst/>
          </a:prstGeom>
          <a:noFill/>
          <a:ln w="12700" cap="flat">
            <a:noFill/>
            <a:miter lim="800000"/>
            <a:headEnd type="none" w="med" len="med"/>
            <a:tailEnd type="none" w="med" len="med"/>
          </a:ln>
        </p:spPr>
        <p:txBody>
          <a:bodyPr lIns="0" tIns="0" rIns="57799" bIns="0">
            <a:prstTxWarp prst="textNoShape">
              <a:avLst/>
            </a:prstTxWarp>
          </a:bodyPr>
          <a:lstStyle/>
          <a:p>
            <a:pPr marL="57150" algn="l"/>
            <a:r>
              <a:rPr lang="en-US" sz="1600">
                <a:solidFill>
                  <a:srgbClr val="FFFFFF"/>
                </a:solidFill>
                <a:latin typeface="Lucida Grande" pitchFamily="-111" charset="0"/>
                <a:ea typeface="Lucida Grande" pitchFamily="-111" charset="0"/>
                <a:cs typeface="Lucida Grande" pitchFamily="-111" charset="0"/>
                <a:sym typeface="Lucida Grande" pitchFamily="-111" charset="0"/>
              </a:rPr>
              <a:t>April 2006</a:t>
            </a:r>
          </a:p>
        </p:txBody>
      </p:sp>
      <p:sp>
        <p:nvSpPr>
          <p:cNvPr id="49157" name="Text Box 5"/>
          <p:cNvSpPr txBox="1">
            <a:spLocks noGrp="1" noChangeArrowheads="1"/>
          </p:cNvSpPr>
          <p:nvPr>
            <p:ph type="sldNum" sz="quarter" idx="4"/>
          </p:nvPr>
        </p:nvSpPr>
        <p:spPr bwMode="auto">
          <a:xfrm>
            <a:off x="10472738" y="8890000"/>
            <a:ext cx="403225"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mn-lt"/>
                <a:ea typeface="Lucida Grande" pitchFamily="-111" charset="0"/>
                <a:cs typeface="Lucida Grande" pitchFamily="-111" charset="0"/>
                <a:sym typeface="Lucida Grande" pitchFamily="-111" charset="0"/>
              </a:defRPr>
            </a:lvl1pPr>
          </a:lstStyle>
          <a:p>
            <a:fld id="{0C7A6176-01DB-9242-835A-28FE1C58324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258" r:id="rId1"/>
    <p:sldLayoutId id="2147484259" r:id="rId2"/>
    <p:sldLayoutId id="2147484260" r:id="rId3"/>
    <p:sldLayoutId id="2147484261" r:id="rId4"/>
    <p:sldLayoutId id="2147484262" r:id="rId5"/>
    <p:sldLayoutId id="2147484263" r:id="rId6"/>
    <p:sldLayoutId id="2147484264" r:id="rId7"/>
    <p:sldLayoutId id="2147484265" r:id="rId8"/>
    <p:sldLayoutId id="2147484266" r:id="rId9"/>
    <p:sldLayoutId id="2147484267" r:id="rId10"/>
    <p:sldLayoutId id="2147484268" r:id="rId11"/>
  </p:sldLayoutIdLst>
  <p:transition>
    <p:dissolve/>
  </p:transition>
  <p:hf hdr="0" ftr="0" dt="0"/>
  <p:txStyles>
    <p:titleStyle>
      <a:lvl1pPr marL="6350" algn="ctr" rtl="0" fontAlgn="base">
        <a:spcBef>
          <a:spcPct val="0"/>
        </a:spcBef>
        <a:spcAft>
          <a:spcPct val="0"/>
        </a:spcAft>
        <a:defRPr sz="5600">
          <a:solidFill>
            <a:schemeClr val="tx1"/>
          </a:solidFill>
          <a:latin typeface="+mj-lt"/>
          <a:ea typeface="+mj-ea"/>
          <a:cs typeface="+mj-cs"/>
          <a:sym typeface="Lucida Grande" pitchFamily="-111" charset="0"/>
        </a:defRPr>
      </a:lvl1pPr>
      <a:lvl2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2pPr>
      <a:lvl3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3pPr>
      <a:lvl4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4pPr>
      <a:lvl5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5pPr>
      <a:lvl6pPr marL="4635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6pPr>
      <a:lvl7pPr marL="9207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7pPr>
      <a:lvl8pPr marL="13779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8pPr>
      <a:lvl9pPr marL="18351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9pPr>
    </p:titleStyle>
    <p:bodyStyle>
      <a:lvl1pPr marL="382588" indent="-342900" algn="l" rtl="0" fontAlgn="base">
        <a:spcBef>
          <a:spcPts val="1100"/>
        </a:spcBef>
        <a:spcAft>
          <a:spcPct val="0"/>
        </a:spcAft>
        <a:buClr>
          <a:srgbClr val="000000"/>
        </a:buClr>
        <a:buSzPct val="100000"/>
        <a:buFont typeface="Times" pitchFamily="-111" charset="0"/>
        <a:buChar char="•"/>
        <a:defRPr sz="4400">
          <a:solidFill>
            <a:schemeClr val="tx1"/>
          </a:solidFill>
          <a:latin typeface="+mn-lt"/>
          <a:ea typeface="+mn-ea"/>
          <a:cs typeface="+mn-cs"/>
          <a:sym typeface="Lucida Grande" pitchFamily="-111" charset="0"/>
        </a:defRPr>
      </a:lvl1pPr>
      <a:lvl2pPr marL="731838" indent="-285750" algn="l" rtl="0" fontAlgn="base">
        <a:spcBef>
          <a:spcPts val="900"/>
        </a:spcBef>
        <a:spcAft>
          <a:spcPct val="0"/>
        </a:spcAft>
        <a:buClr>
          <a:srgbClr val="000000"/>
        </a:buClr>
        <a:buSzPct val="100000"/>
        <a:buFont typeface="Times" pitchFamily="-111" charset="0"/>
        <a:buChar char="•"/>
        <a:defRPr sz="3800">
          <a:solidFill>
            <a:schemeClr val="tx1"/>
          </a:solidFill>
          <a:latin typeface="+mn-lt"/>
          <a:ea typeface="+mn-ea"/>
          <a:cs typeface="+mn-cs"/>
          <a:sym typeface="Lucida Grande" pitchFamily="-111" charset="0"/>
        </a:defRPr>
      </a:lvl2pPr>
      <a:lvl3pPr marL="1131888" indent="-228600" algn="l" rtl="0" fontAlgn="base">
        <a:spcBef>
          <a:spcPts val="800"/>
        </a:spcBef>
        <a:spcAft>
          <a:spcPct val="0"/>
        </a:spcAft>
        <a:buClr>
          <a:srgbClr val="000000"/>
        </a:buClr>
        <a:buSzPct val="100000"/>
        <a:buFont typeface="Times" pitchFamily="-111" charset="0"/>
        <a:buChar char="•"/>
        <a:defRPr sz="3400">
          <a:solidFill>
            <a:schemeClr val="tx1"/>
          </a:solidFill>
          <a:latin typeface="+mn-lt"/>
          <a:ea typeface="+mn-ea"/>
          <a:cs typeface="+mn-cs"/>
          <a:sym typeface="Lucida Grande" pitchFamily="-111" charset="0"/>
        </a:defRPr>
      </a:lvl3pPr>
      <a:lvl4pPr marL="1589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4pPr>
      <a:lvl5pPr marL="20462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5pPr>
      <a:lvl6pPr marL="25034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6pPr>
      <a:lvl7pPr marL="29606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7pPr>
      <a:lvl8pPr marL="34178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8pPr>
      <a:lvl9pPr marL="3875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0177" name="Rectangle 1"/>
          <p:cNvSpPr>
            <a:spLocks/>
          </p:cNvSpPr>
          <p:nvPr/>
        </p:nvSpPr>
        <p:spPr bwMode="auto">
          <a:xfrm>
            <a:off x="0" y="0"/>
            <a:ext cx="13004800" cy="9753600"/>
          </a:xfrm>
          <a:prstGeom prst="rect">
            <a:avLst/>
          </a:prstGeom>
          <a:solidFill>
            <a:schemeClr val="accent1">
              <a:alpha val="40784"/>
            </a:schemeClr>
          </a:solidFill>
          <a:ln w="12700" cap="flat">
            <a:solidFill>
              <a:schemeClr val="tx1"/>
            </a:solidFill>
            <a:prstDash val="solid"/>
            <a:round/>
            <a:headEnd type="none" w="med" len="med"/>
            <a:tailEnd type="none" w="med" len="med"/>
          </a:ln>
        </p:spPr>
        <p:txBody>
          <a:bodyPr lIns="0" tIns="0" rIns="0" bIns="0">
            <a:prstTxWarp prst="textNoShape">
              <a:avLst/>
            </a:prstTxWarp>
          </a:bodyPr>
          <a:lstStyle/>
          <a:p>
            <a:endParaRPr lang="en-US"/>
          </a:p>
        </p:txBody>
      </p:sp>
      <p:sp>
        <p:nvSpPr>
          <p:cNvPr id="50178" name="Rectangle 2"/>
          <p:cNvSpPr>
            <a:spLocks noGrp="1" noChangeArrowheads="1"/>
          </p:cNvSpPr>
          <p:nvPr>
            <p:ph type="title"/>
          </p:nvPr>
        </p:nvSpPr>
        <p:spPr bwMode="auto">
          <a:xfrm>
            <a:off x="977900" y="546100"/>
            <a:ext cx="11049000" cy="22733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ctr" anchorCtr="0" compatLnSpc="1">
            <a:prstTxWarp prst="textNoShape">
              <a:avLst/>
            </a:prstTxWarp>
          </a:bodyPr>
          <a:lstStyle/>
          <a:p>
            <a:pPr lvl="0"/>
            <a:r>
              <a:rPr lang="en-US">
                <a:sym typeface="Lucida Grande" pitchFamily="-111" charset="0"/>
              </a:rPr>
              <a:t>Click to edit Master title style</a:t>
            </a:r>
          </a:p>
        </p:txBody>
      </p:sp>
      <p:sp>
        <p:nvSpPr>
          <p:cNvPr id="50179" name="Rectangle 3"/>
          <p:cNvSpPr>
            <a:spLocks noGrp="1" noChangeArrowheads="1"/>
          </p:cNvSpPr>
          <p:nvPr>
            <p:ph type="body" idx="1"/>
          </p:nvPr>
        </p:nvSpPr>
        <p:spPr bwMode="auto">
          <a:xfrm>
            <a:off x="977900" y="2819400"/>
            <a:ext cx="11049000" cy="6934200"/>
          </a:xfrm>
          <a:prstGeom prst="rect">
            <a:avLst/>
          </a:prstGeom>
          <a:noFill/>
          <a:ln w="12700">
            <a:noFill/>
            <a:miter lim="800000"/>
            <a:headEnd/>
            <a:tailEnd/>
          </a:ln>
          <a:effectLst>
            <a:outerShdw blurRad="50800" dist="12700" dir="8100000" algn="ctr" rotWithShape="0">
              <a:schemeClr val="bg2">
                <a:alpha val="75000"/>
              </a:schemeClr>
            </a:outerShdw>
          </a:effectLst>
        </p:spPr>
        <p:txBody>
          <a:bodyPr vert="horz" wrap="square" lIns="50800" tIns="50800" rIns="108599" bIns="50800" numCol="1" anchor="t" anchorCtr="0" compatLnSpc="1">
            <a:prstTxWarp prst="textNoShape">
              <a:avLst/>
            </a:prstTxWarp>
          </a:bodyPr>
          <a:lstStyle/>
          <a:p>
            <a:pPr lvl="0"/>
            <a:r>
              <a:rPr lang="en-US">
                <a:sym typeface="Lucida Grande" pitchFamily="-111" charset="0"/>
              </a:rPr>
              <a:t>Click to edit Master text styles</a:t>
            </a:r>
          </a:p>
          <a:p>
            <a:pPr lvl="1"/>
            <a:r>
              <a:rPr lang="en-US">
                <a:sym typeface="Lucida Grande" pitchFamily="-111" charset="0"/>
              </a:rPr>
              <a:t>Second level</a:t>
            </a:r>
          </a:p>
          <a:p>
            <a:pPr lvl="2"/>
            <a:r>
              <a:rPr lang="en-US">
                <a:sym typeface="Lucida Grande" pitchFamily="-111" charset="0"/>
              </a:rPr>
              <a:t>Third level</a:t>
            </a:r>
          </a:p>
          <a:p>
            <a:pPr lvl="3"/>
            <a:r>
              <a:rPr lang="en-US">
                <a:sym typeface="Lucida Grande" pitchFamily="-111" charset="0"/>
              </a:rPr>
              <a:t>Fourth level</a:t>
            </a:r>
          </a:p>
          <a:p>
            <a:pPr lvl="4"/>
            <a:r>
              <a:rPr lang="en-US">
                <a:sym typeface="Lucida Grande" pitchFamily="-111" charset="0"/>
              </a:rPr>
              <a:t>Fifth level</a:t>
            </a:r>
          </a:p>
        </p:txBody>
      </p:sp>
      <p:sp>
        <p:nvSpPr>
          <p:cNvPr id="50180" name="Rectangle 4"/>
          <p:cNvSpPr>
            <a:spLocks/>
          </p:cNvSpPr>
          <p:nvPr/>
        </p:nvSpPr>
        <p:spPr bwMode="auto">
          <a:xfrm>
            <a:off x="977900" y="8890000"/>
            <a:ext cx="2705100" cy="330200"/>
          </a:xfrm>
          <a:prstGeom prst="rect">
            <a:avLst/>
          </a:prstGeom>
          <a:noFill/>
          <a:ln w="12700" cap="flat">
            <a:noFill/>
            <a:miter lim="800000"/>
            <a:headEnd type="none" w="med" len="med"/>
            <a:tailEnd type="none" w="med" len="med"/>
          </a:ln>
        </p:spPr>
        <p:txBody>
          <a:bodyPr lIns="0" tIns="0" rIns="57799" bIns="0">
            <a:prstTxWarp prst="textNoShape">
              <a:avLst/>
            </a:prstTxWarp>
          </a:bodyPr>
          <a:lstStyle/>
          <a:p>
            <a:pPr marL="57150" algn="l"/>
            <a:r>
              <a:rPr lang="en-US" sz="1600">
                <a:solidFill>
                  <a:srgbClr val="FFFFFF"/>
                </a:solidFill>
                <a:latin typeface="Lucida Grande" pitchFamily="-111" charset="0"/>
                <a:ea typeface="Lucida Grande" pitchFamily="-111" charset="0"/>
                <a:cs typeface="Lucida Grande" pitchFamily="-111" charset="0"/>
                <a:sym typeface="Lucida Grande" pitchFamily="-111" charset="0"/>
              </a:rPr>
              <a:t>April 2006</a:t>
            </a:r>
          </a:p>
        </p:txBody>
      </p:sp>
      <p:sp>
        <p:nvSpPr>
          <p:cNvPr id="50181" name="Text Box 5"/>
          <p:cNvSpPr txBox="1">
            <a:spLocks noGrp="1" noChangeArrowheads="1"/>
          </p:cNvSpPr>
          <p:nvPr>
            <p:ph type="sldNum" sz="quarter" idx="4"/>
          </p:nvPr>
        </p:nvSpPr>
        <p:spPr bwMode="auto">
          <a:xfrm>
            <a:off x="10472738" y="8890000"/>
            <a:ext cx="403225"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mn-lt"/>
                <a:ea typeface="Lucida Grande" pitchFamily="-111" charset="0"/>
                <a:cs typeface="Lucida Grande" pitchFamily="-111" charset="0"/>
                <a:sym typeface="Lucida Grande" pitchFamily="-111" charset="0"/>
              </a:defRPr>
            </a:lvl1pPr>
          </a:lstStyle>
          <a:p>
            <a:fld id="{7D0A07F7-2C45-5446-9B60-FA3905F74DB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269" r:id="rId1"/>
    <p:sldLayoutId id="2147484270" r:id="rId2"/>
    <p:sldLayoutId id="2147484271" r:id="rId3"/>
    <p:sldLayoutId id="2147484272" r:id="rId4"/>
    <p:sldLayoutId id="2147484273" r:id="rId5"/>
    <p:sldLayoutId id="2147484274" r:id="rId6"/>
    <p:sldLayoutId id="2147484275" r:id="rId7"/>
    <p:sldLayoutId id="2147484276" r:id="rId8"/>
    <p:sldLayoutId id="2147484277" r:id="rId9"/>
    <p:sldLayoutId id="2147484278" r:id="rId10"/>
    <p:sldLayoutId id="2147484279" r:id="rId11"/>
  </p:sldLayoutIdLst>
  <p:transition>
    <p:dissolve/>
  </p:transition>
  <p:hf hdr="0" ftr="0" dt="0"/>
  <p:txStyles>
    <p:titleStyle>
      <a:lvl1pPr marL="6350" algn="ctr" rtl="0" fontAlgn="base">
        <a:spcBef>
          <a:spcPct val="0"/>
        </a:spcBef>
        <a:spcAft>
          <a:spcPct val="0"/>
        </a:spcAft>
        <a:defRPr sz="5600">
          <a:solidFill>
            <a:schemeClr val="tx1"/>
          </a:solidFill>
          <a:latin typeface="+mj-lt"/>
          <a:ea typeface="+mj-ea"/>
          <a:cs typeface="+mj-cs"/>
          <a:sym typeface="Lucida Grande" pitchFamily="-111" charset="0"/>
        </a:defRPr>
      </a:lvl1pPr>
      <a:lvl2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2pPr>
      <a:lvl3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3pPr>
      <a:lvl4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4pPr>
      <a:lvl5pPr marL="63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5pPr>
      <a:lvl6pPr marL="4635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6pPr>
      <a:lvl7pPr marL="9207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7pPr>
      <a:lvl8pPr marL="13779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8pPr>
      <a:lvl9pPr marL="1835150" algn="ctr" rtl="0" fontAlgn="base">
        <a:spcBef>
          <a:spcPct val="0"/>
        </a:spcBef>
        <a:spcAft>
          <a:spcPct val="0"/>
        </a:spcAft>
        <a:defRPr sz="5600">
          <a:solidFill>
            <a:schemeClr val="tx1"/>
          </a:solidFill>
          <a:latin typeface="Lucida Grande" pitchFamily="-111" charset="0"/>
          <a:ea typeface="ヒラギノ角ゴ ProN W3" pitchFamily="-111" charset="-128"/>
          <a:cs typeface="ヒラギノ角ゴ ProN W3" pitchFamily="-111" charset="-128"/>
          <a:sym typeface="Lucida Grande" pitchFamily="-111" charset="0"/>
        </a:defRPr>
      </a:lvl9pPr>
    </p:titleStyle>
    <p:bodyStyle>
      <a:lvl1pPr marL="382588" indent="-342900" algn="l" rtl="0" fontAlgn="base">
        <a:spcBef>
          <a:spcPts val="1100"/>
        </a:spcBef>
        <a:spcAft>
          <a:spcPct val="0"/>
        </a:spcAft>
        <a:buClr>
          <a:srgbClr val="000000"/>
        </a:buClr>
        <a:buSzPct val="100000"/>
        <a:buFont typeface="Times" pitchFamily="-111" charset="0"/>
        <a:buChar char="•"/>
        <a:defRPr sz="4400">
          <a:solidFill>
            <a:schemeClr val="tx1"/>
          </a:solidFill>
          <a:latin typeface="+mn-lt"/>
          <a:ea typeface="+mn-ea"/>
          <a:cs typeface="+mn-cs"/>
          <a:sym typeface="Lucida Grande" pitchFamily="-111" charset="0"/>
        </a:defRPr>
      </a:lvl1pPr>
      <a:lvl2pPr marL="731838" indent="-285750" algn="l" rtl="0" fontAlgn="base">
        <a:spcBef>
          <a:spcPts val="900"/>
        </a:spcBef>
        <a:spcAft>
          <a:spcPct val="0"/>
        </a:spcAft>
        <a:buClr>
          <a:srgbClr val="000000"/>
        </a:buClr>
        <a:buSzPct val="100000"/>
        <a:buFont typeface="Times" pitchFamily="-111" charset="0"/>
        <a:buChar char="•"/>
        <a:defRPr sz="3800">
          <a:solidFill>
            <a:schemeClr val="tx1"/>
          </a:solidFill>
          <a:latin typeface="+mn-lt"/>
          <a:ea typeface="+mn-ea"/>
          <a:cs typeface="+mn-cs"/>
          <a:sym typeface="Lucida Grande" pitchFamily="-111" charset="0"/>
        </a:defRPr>
      </a:lvl2pPr>
      <a:lvl3pPr marL="1131888" indent="-228600" algn="l" rtl="0" fontAlgn="base">
        <a:spcBef>
          <a:spcPts val="800"/>
        </a:spcBef>
        <a:spcAft>
          <a:spcPct val="0"/>
        </a:spcAft>
        <a:buClr>
          <a:srgbClr val="000000"/>
        </a:buClr>
        <a:buSzPct val="100000"/>
        <a:buFont typeface="Times" pitchFamily="-111" charset="0"/>
        <a:buChar char="•"/>
        <a:defRPr sz="3400">
          <a:solidFill>
            <a:schemeClr val="tx1"/>
          </a:solidFill>
          <a:latin typeface="+mn-lt"/>
          <a:ea typeface="+mn-ea"/>
          <a:cs typeface="+mn-cs"/>
          <a:sym typeface="Lucida Grande" pitchFamily="-111" charset="0"/>
        </a:defRPr>
      </a:lvl3pPr>
      <a:lvl4pPr marL="1589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4pPr>
      <a:lvl5pPr marL="20462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5pPr>
      <a:lvl6pPr marL="25034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6pPr>
      <a:lvl7pPr marL="29606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7pPr>
      <a:lvl8pPr marL="34178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8pPr>
      <a:lvl9pPr marL="3875088" indent="-228600" algn="l" rtl="0" fontAlgn="base">
        <a:spcBef>
          <a:spcPts val="700"/>
        </a:spcBef>
        <a:spcAft>
          <a:spcPct val="0"/>
        </a:spcAft>
        <a:buClr>
          <a:srgbClr val="000000"/>
        </a:buClr>
        <a:buSzPct val="100000"/>
        <a:buFont typeface="Times" pitchFamily="-111" charset="0"/>
        <a:buChar char="•"/>
        <a:defRPr sz="2800">
          <a:solidFill>
            <a:schemeClr val="tx1"/>
          </a:solidFill>
          <a:latin typeface="+mn-lt"/>
          <a:ea typeface="+mn-ea"/>
          <a:cs typeface="+mn-cs"/>
          <a:sym typeface="Lucida Grand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bwMode="auto">
          <a:xfrm>
            <a:off x="977900" y="546100"/>
            <a:ext cx="11049000" cy="2273300"/>
          </a:xfrm>
          <a:prstGeom prst="rect">
            <a:avLst/>
          </a:prstGeom>
          <a:noFill/>
          <a:ln w="12700">
            <a:noFill/>
            <a:miter lim="800000"/>
            <a:headEnd/>
            <a:tailEnd/>
          </a:ln>
          <a:effectLst>
            <a:outerShdw blurRad="50800" dist="12700" dir="9600158" algn="ctr" rotWithShape="0">
              <a:schemeClr val="bg2">
                <a:alpha val="75000"/>
              </a:schemeClr>
            </a:outerShdw>
          </a:effectLst>
        </p:spPr>
        <p:txBody>
          <a:bodyPr vert="horz" wrap="square" lIns="76200" tIns="76200" rIns="133999" bIns="76200" numCol="1" anchor="ctr" anchorCtr="0" compatLnSpc="1">
            <a:prstTxWarp prst="textNoShape">
              <a:avLst/>
            </a:prstTxWarp>
          </a:bodyPr>
          <a:lstStyle/>
          <a:p>
            <a:pPr lvl="0"/>
            <a:r>
              <a:rPr lang="en-US">
                <a:sym typeface="Verdana" pitchFamily="-111" charset="0"/>
              </a:rPr>
              <a:t>Click to edit Master title style</a:t>
            </a:r>
          </a:p>
        </p:txBody>
      </p:sp>
      <p:sp>
        <p:nvSpPr>
          <p:cNvPr id="5122" name="Rectangle 2"/>
          <p:cNvSpPr>
            <a:spLocks noGrp="1" noChangeArrowheads="1"/>
          </p:cNvSpPr>
          <p:nvPr>
            <p:ph type="body" idx="1"/>
          </p:nvPr>
        </p:nvSpPr>
        <p:spPr bwMode="auto">
          <a:xfrm>
            <a:off x="977900" y="2819400"/>
            <a:ext cx="11049000" cy="6934200"/>
          </a:xfrm>
          <a:prstGeom prst="rect">
            <a:avLst/>
          </a:prstGeom>
          <a:noFill/>
          <a:ln w="12700">
            <a:noFill/>
            <a:miter lim="800000"/>
            <a:headEnd/>
            <a:tailEnd/>
          </a:ln>
          <a:effectLst>
            <a:outerShdw blurRad="50800" dist="12700" dir="9600158" algn="ctr" rotWithShape="0">
              <a:schemeClr val="bg2">
                <a:alpha val="75000"/>
              </a:schemeClr>
            </a:outerShdw>
          </a:effectLst>
        </p:spPr>
        <p:txBody>
          <a:bodyPr vert="horz" wrap="square" lIns="76200" tIns="76200" rIns="133999" bIns="76200" numCol="1" anchor="t" anchorCtr="0" compatLnSpc="1">
            <a:prstTxWarp prst="textNoShape">
              <a:avLst/>
            </a:prstTxWarp>
          </a:bodyPr>
          <a:lstStyle/>
          <a:p>
            <a:pPr lvl="0"/>
            <a:r>
              <a:rPr lang="en-US">
                <a:sym typeface="Verdana" pitchFamily="-111" charset="0"/>
              </a:rPr>
              <a:t>Click to edit Master text styles</a:t>
            </a:r>
          </a:p>
          <a:p>
            <a:pPr lvl="1"/>
            <a:r>
              <a:rPr lang="en-US">
                <a:sym typeface="Verdana" pitchFamily="-111" charset="0"/>
              </a:rPr>
              <a:t>Second level</a:t>
            </a:r>
          </a:p>
          <a:p>
            <a:pPr lvl="2"/>
            <a:r>
              <a:rPr lang="en-US">
                <a:sym typeface="Verdana" pitchFamily="-111" charset="0"/>
              </a:rPr>
              <a:t>Third level</a:t>
            </a:r>
          </a:p>
          <a:p>
            <a:pPr lvl="3"/>
            <a:r>
              <a:rPr lang="en-US">
                <a:sym typeface="Verdana" pitchFamily="-111" charset="0"/>
              </a:rPr>
              <a:t>Fourth level</a:t>
            </a:r>
          </a:p>
          <a:p>
            <a:pPr lvl="4"/>
            <a:r>
              <a:rPr lang="en-US">
                <a:sym typeface="Verdana" pitchFamily="-111" charset="0"/>
              </a:rPr>
              <a:t>Fifth level</a:t>
            </a:r>
          </a:p>
        </p:txBody>
      </p:sp>
      <p:sp>
        <p:nvSpPr>
          <p:cNvPr id="5123" name="Text Box 3"/>
          <p:cNvSpPr txBox="1">
            <a:spLocks noGrp="1" noChangeArrowheads="1"/>
          </p:cNvSpPr>
          <p:nvPr>
            <p:ph type="sldNum" sz="quarter" idx="4"/>
          </p:nvPr>
        </p:nvSpPr>
        <p:spPr bwMode="auto">
          <a:xfrm>
            <a:off x="10445750" y="8890000"/>
            <a:ext cx="455613" cy="431800"/>
          </a:xfrm>
          <a:prstGeom prst="rect">
            <a:avLst/>
          </a:prstGeom>
          <a:noFill/>
          <a:ln w="12700">
            <a:noFill/>
            <a:miter lim="800000"/>
            <a:headEnd/>
            <a:tailEnd/>
          </a:ln>
          <a:effectLst>
            <a:outerShdw blurRad="50800" dist="12700" dir="9600158" algn="ctr" rotWithShape="0">
              <a:schemeClr val="bg2">
                <a:alpha val="75000"/>
              </a:schemeClr>
            </a:outerShdw>
          </a:effectLst>
        </p:spPr>
        <p:txBody>
          <a:bodyPr vert="horz" wrap="none" lIns="91440" tIns="45720" rIns="91440" bIns="45720" numCol="1" anchor="t" anchorCtr="0" compatLnSpc="1">
            <a:prstTxWarp prst="textNoShape">
              <a:avLst/>
            </a:prstTxWarp>
          </a:bodyPr>
          <a:lstStyle>
            <a:lvl1pPr>
              <a:defRPr sz="1800">
                <a:solidFill>
                  <a:schemeClr val="tx1"/>
                </a:solidFill>
                <a:latin typeface="+mn-lt"/>
                <a:ea typeface="Verdana" pitchFamily="-111" charset="0"/>
                <a:cs typeface="Verdana" pitchFamily="-111" charset="0"/>
                <a:sym typeface="Verdana" pitchFamily="-111" charset="0"/>
              </a:defRPr>
            </a:lvl1pPr>
          </a:lstStyle>
          <a:p>
            <a:fld id="{F3E5F94C-8D52-1546-AA62-0EE71921CBA3}"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ransition>
    <p:dissolve/>
  </p:transition>
  <p:hf hdr="0" ftr="0" dt="0"/>
  <p:txStyles>
    <p:titleStyle>
      <a:lvl1pPr marL="57150" algn="r" rtl="0" fontAlgn="base">
        <a:spcBef>
          <a:spcPct val="0"/>
        </a:spcBef>
        <a:spcAft>
          <a:spcPct val="0"/>
        </a:spcAft>
        <a:defRPr sz="6200">
          <a:solidFill>
            <a:schemeClr val="tx1"/>
          </a:solidFill>
          <a:latin typeface="+mj-lt"/>
          <a:ea typeface="+mj-ea"/>
          <a:cs typeface="+mj-cs"/>
          <a:sym typeface="Verdana" pitchFamily="-111" charset="0"/>
        </a:defRPr>
      </a:lvl1pPr>
      <a:lvl2pPr marL="57150" algn="r" rtl="0" fontAlgn="base">
        <a:spcBef>
          <a:spcPct val="0"/>
        </a:spcBef>
        <a:spcAft>
          <a:spcPct val="0"/>
        </a:spcAft>
        <a:defRPr sz="6200">
          <a:solidFill>
            <a:schemeClr val="tx1"/>
          </a:solidFill>
          <a:latin typeface="Verdana" pitchFamily="-111" charset="0"/>
          <a:ea typeface="ヒラギノ角ゴ ProN W3" pitchFamily="-111" charset="-128"/>
          <a:cs typeface="ヒラギノ角ゴ ProN W3" pitchFamily="-111" charset="-128"/>
          <a:sym typeface="Verdana" pitchFamily="-111" charset="0"/>
        </a:defRPr>
      </a:lvl2pPr>
      <a:lvl3pPr marL="57150" algn="r" rtl="0" fontAlgn="base">
        <a:spcBef>
          <a:spcPct val="0"/>
        </a:spcBef>
        <a:spcAft>
          <a:spcPct val="0"/>
        </a:spcAft>
        <a:defRPr sz="6200">
          <a:solidFill>
            <a:schemeClr val="tx1"/>
          </a:solidFill>
          <a:latin typeface="Verdana" pitchFamily="-111" charset="0"/>
          <a:ea typeface="ヒラギノ角ゴ ProN W3" pitchFamily="-111" charset="-128"/>
          <a:cs typeface="ヒラギノ角ゴ ProN W3" pitchFamily="-111" charset="-128"/>
          <a:sym typeface="Verdana" pitchFamily="-111" charset="0"/>
        </a:defRPr>
      </a:lvl3pPr>
      <a:lvl4pPr marL="57150" algn="r" rtl="0" fontAlgn="base">
        <a:spcBef>
          <a:spcPct val="0"/>
        </a:spcBef>
        <a:spcAft>
          <a:spcPct val="0"/>
        </a:spcAft>
        <a:defRPr sz="6200">
          <a:solidFill>
            <a:schemeClr val="tx1"/>
          </a:solidFill>
          <a:latin typeface="Verdana" pitchFamily="-111" charset="0"/>
          <a:ea typeface="ヒラギノ角ゴ ProN W3" pitchFamily="-111" charset="-128"/>
          <a:cs typeface="ヒラギノ角ゴ ProN W3" pitchFamily="-111" charset="-128"/>
          <a:sym typeface="Verdana" pitchFamily="-111" charset="0"/>
        </a:defRPr>
      </a:lvl4pPr>
      <a:lvl5pPr marL="57150" algn="r" rtl="0" fontAlgn="base">
        <a:spcBef>
          <a:spcPct val="0"/>
        </a:spcBef>
        <a:spcAft>
          <a:spcPct val="0"/>
        </a:spcAft>
        <a:defRPr sz="6200">
          <a:solidFill>
            <a:schemeClr val="tx1"/>
          </a:solidFill>
          <a:latin typeface="Verdana" pitchFamily="-111" charset="0"/>
          <a:ea typeface="ヒラギノ角ゴ ProN W3" pitchFamily="-111" charset="-128"/>
          <a:cs typeface="ヒラギノ角ゴ ProN W3" pitchFamily="-111" charset="-128"/>
          <a:sym typeface="Verdana" pitchFamily="-111" charset="0"/>
        </a:defRPr>
      </a:lvl5pPr>
      <a:lvl6pPr marL="514350" algn="r" rtl="0" fontAlgn="base">
        <a:spcBef>
          <a:spcPct val="0"/>
        </a:spcBef>
        <a:spcAft>
          <a:spcPct val="0"/>
        </a:spcAft>
        <a:defRPr sz="6200">
          <a:solidFill>
            <a:schemeClr val="tx1"/>
          </a:solidFill>
          <a:latin typeface="Verdana" pitchFamily="-111" charset="0"/>
          <a:ea typeface="ヒラギノ角ゴ ProN W3" pitchFamily="-111" charset="-128"/>
          <a:cs typeface="ヒラギノ角ゴ ProN W3" pitchFamily="-111" charset="-128"/>
          <a:sym typeface="Verdana" pitchFamily="-111" charset="0"/>
        </a:defRPr>
      </a:lvl6pPr>
      <a:lvl7pPr marL="971550" algn="r" rtl="0" fontAlgn="base">
        <a:spcBef>
          <a:spcPct val="0"/>
        </a:spcBef>
        <a:spcAft>
          <a:spcPct val="0"/>
        </a:spcAft>
        <a:defRPr sz="6200">
          <a:solidFill>
            <a:schemeClr val="tx1"/>
          </a:solidFill>
          <a:latin typeface="Verdana" pitchFamily="-111" charset="0"/>
          <a:ea typeface="ヒラギノ角ゴ ProN W3" pitchFamily="-111" charset="-128"/>
          <a:cs typeface="ヒラギノ角ゴ ProN W3" pitchFamily="-111" charset="-128"/>
          <a:sym typeface="Verdana" pitchFamily="-111" charset="0"/>
        </a:defRPr>
      </a:lvl7pPr>
      <a:lvl8pPr marL="1428750" algn="r" rtl="0" fontAlgn="base">
        <a:spcBef>
          <a:spcPct val="0"/>
        </a:spcBef>
        <a:spcAft>
          <a:spcPct val="0"/>
        </a:spcAft>
        <a:defRPr sz="6200">
          <a:solidFill>
            <a:schemeClr val="tx1"/>
          </a:solidFill>
          <a:latin typeface="Verdana" pitchFamily="-111" charset="0"/>
          <a:ea typeface="ヒラギノ角ゴ ProN W3" pitchFamily="-111" charset="-128"/>
          <a:cs typeface="ヒラギノ角ゴ ProN W3" pitchFamily="-111" charset="-128"/>
          <a:sym typeface="Verdana" pitchFamily="-111" charset="0"/>
        </a:defRPr>
      </a:lvl8pPr>
      <a:lvl9pPr marL="1885950" algn="r" rtl="0" fontAlgn="base">
        <a:spcBef>
          <a:spcPct val="0"/>
        </a:spcBef>
        <a:spcAft>
          <a:spcPct val="0"/>
        </a:spcAft>
        <a:defRPr sz="6200">
          <a:solidFill>
            <a:schemeClr val="tx1"/>
          </a:solidFill>
          <a:latin typeface="Verdana" pitchFamily="-111" charset="0"/>
          <a:ea typeface="ヒラギノ角ゴ ProN W3" pitchFamily="-111" charset="-128"/>
          <a:cs typeface="ヒラギノ角ゴ ProN W3" pitchFamily="-111" charset="-128"/>
          <a:sym typeface="Verdana" pitchFamily="-111" charset="0"/>
        </a:defRPr>
      </a:lvl9pPr>
    </p:titleStyle>
    <p:bodyStyle>
      <a:lvl1pPr marL="539750" indent="-482600" algn="l" rtl="0" fontAlgn="base">
        <a:spcBef>
          <a:spcPts val="1100"/>
        </a:spcBef>
        <a:spcAft>
          <a:spcPct val="0"/>
        </a:spcAft>
        <a:buSzPct val="100000"/>
        <a:buFont typeface="Verdana" pitchFamily="-111" charset="0"/>
        <a:buChar char="•"/>
        <a:defRPr sz="4400">
          <a:solidFill>
            <a:schemeClr val="tx1"/>
          </a:solidFill>
          <a:latin typeface="+mn-lt"/>
          <a:ea typeface="+mn-ea"/>
          <a:cs typeface="+mn-cs"/>
          <a:sym typeface="Verdana" pitchFamily="-111" charset="0"/>
        </a:defRPr>
      </a:lvl1pPr>
      <a:lvl2pPr marL="1038225" indent="-406400" algn="l" rtl="0" fontAlgn="base">
        <a:spcBef>
          <a:spcPts val="1000"/>
        </a:spcBef>
        <a:spcAft>
          <a:spcPct val="0"/>
        </a:spcAft>
        <a:buSzPct val="100000"/>
        <a:buFont typeface="Verdana" pitchFamily="-111" charset="0"/>
        <a:buChar char="–"/>
        <a:defRPr sz="3800">
          <a:solidFill>
            <a:schemeClr val="tx1"/>
          </a:solidFill>
          <a:latin typeface="+mn-lt"/>
          <a:ea typeface="+mn-ea"/>
          <a:cs typeface="+mn-cs"/>
          <a:sym typeface="Verdana" pitchFamily="-111" charset="0"/>
        </a:defRPr>
      </a:lvl2pPr>
      <a:lvl3pPr marL="1611313" indent="-330200" algn="l" rtl="0" fontAlgn="base">
        <a:spcBef>
          <a:spcPts val="800"/>
        </a:spcBef>
        <a:spcAft>
          <a:spcPct val="0"/>
        </a:spcAft>
        <a:buSzPct val="100000"/>
        <a:buFont typeface="Verdana" pitchFamily="-111" charset="0"/>
        <a:buChar char="•"/>
        <a:defRPr sz="3400">
          <a:solidFill>
            <a:schemeClr val="tx1"/>
          </a:solidFill>
          <a:latin typeface="+mn-lt"/>
          <a:ea typeface="+mn-ea"/>
          <a:cs typeface="+mn-cs"/>
          <a:sym typeface="Verdana" pitchFamily="-111" charset="0"/>
        </a:defRPr>
      </a:lvl3pPr>
      <a:lvl4pPr marL="2262188" indent="-330200" algn="l" rtl="0" fontAlgn="base">
        <a:spcBef>
          <a:spcPts val="700"/>
        </a:spcBef>
        <a:spcAft>
          <a:spcPct val="0"/>
        </a:spcAft>
        <a:buSzPct val="100000"/>
        <a:buFont typeface="Verdana" pitchFamily="-111" charset="0"/>
        <a:buChar char="–"/>
        <a:defRPr sz="2800">
          <a:solidFill>
            <a:schemeClr val="tx1"/>
          </a:solidFill>
          <a:latin typeface="+mn-lt"/>
          <a:ea typeface="+mn-ea"/>
          <a:cs typeface="+mn-cs"/>
          <a:sym typeface="Verdana" pitchFamily="-111" charset="0"/>
        </a:defRPr>
      </a:lvl4pPr>
      <a:lvl5pPr marL="2911475" indent="-330200" algn="l" rtl="0" fontAlgn="base">
        <a:spcBef>
          <a:spcPts val="700"/>
        </a:spcBef>
        <a:spcAft>
          <a:spcPct val="0"/>
        </a:spcAft>
        <a:buSzPct val="100000"/>
        <a:buFont typeface="Verdana" pitchFamily="-111" charset="0"/>
        <a:buChar char="»"/>
        <a:defRPr sz="2800">
          <a:solidFill>
            <a:schemeClr val="tx1"/>
          </a:solidFill>
          <a:latin typeface="+mn-lt"/>
          <a:ea typeface="+mn-ea"/>
          <a:cs typeface="+mn-cs"/>
          <a:sym typeface="Verdana" pitchFamily="-111" charset="0"/>
        </a:defRPr>
      </a:lvl5pPr>
      <a:lvl6pPr marL="3368675" indent="-330200" algn="l" rtl="0" fontAlgn="base">
        <a:spcBef>
          <a:spcPts val="700"/>
        </a:spcBef>
        <a:spcAft>
          <a:spcPct val="0"/>
        </a:spcAft>
        <a:buSzPct val="100000"/>
        <a:buFont typeface="Verdana" pitchFamily="-111" charset="0"/>
        <a:buChar char="»"/>
        <a:defRPr sz="2800">
          <a:solidFill>
            <a:schemeClr val="tx1"/>
          </a:solidFill>
          <a:latin typeface="+mn-lt"/>
          <a:ea typeface="+mn-ea"/>
          <a:cs typeface="+mn-cs"/>
          <a:sym typeface="Verdana" pitchFamily="-111" charset="0"/>
        </a:defRPr>
      </a:lvl6pPr>
      <a:lvl7pPr marL="3825875" indent="-330200" algn="l" rtl="0" fontAlgn="base">
        <a:spcBef>
          <a:spcPts val="700"/>
        </a:spcBef>
        <a:spcAft>
          <a:spcPct val="0"/>
        </a:spcAft>
        <a:buSzPct val="100000"/>
        <a:buFont typeface="Verdana" pitchFamily="-111" charset="0"/>
        <a:buChar char="»"/>
        <a:defRPr sz="2800">
          <a:solidFill>
            <a:schemeClr val="tx1"/>
          </a:solidFill>
          <a:latin typeface="+mn-lt"/>
          <a:ea typeface="+mn-ea"/>
          <a:cs typeface="+mn-cs"/>
          <a:sym typeface="Verdana" pitchFamily="-111" charset="0"/>
        </a:defRPr>
      </a:lvl7pPr>
      <a:lvl8pPr marL="4283075" indent="-330200" algn="l" rtl="0" fontAlgn="base">
        <a:spcBef>
          <a:spcPts val="700"/>
        </a:spcBef>
        <a:spcAft>
          <a:spcPct val="0"/>
        </a:spcAft>
        <a:buSzPct val="100000"/>
        <a:buFont typeface="Verdana" pitchFamily="-111" charset="0"/>
        <a:buChar char="»"/>
        <a:defRPr sz="2800">
          <a:solidFill>
            <a:schemeClr val="tx1"/>
          </a:solidFill>
          <a:latin typeface="+mn-lt"/>
          <a:ea typeface="+mn-ea"/>
          <a:cs typeface="+mn-cs"/>
          <a:sym typeface="Verdana" pitchFamily="-111" charset="0"/>
        </a:defRPr>
      </a:lvl8pPr>
      <a:lvl9pPr marL="4740275" indent="-330200" algn="l" rtl="0" fontAlgn="base">
        <a:spcBef>
          <a:spcPts val="700"/>
        </a:spcBef>
        <a:spcAft>
          <a:spcPct val="0"/>
        </a:spcAft>
        <a:buSzPct val="100000"/>
        <a:buFont typeface="Verdana" pitchFamily="-111" charset="0"/>
        <a:buChar char="»"/>
        <a:defRPr sz="2800">
          <a:solidFill>
            <a:schemeClr val="tx1"/>
          </a:solidFill>
          <a:latin typeface="+mn-lt"/>
          <a:ea typeface="+mn-ea"/>
          <a:cs typeface="+mn-cs"/>
          <a:sym typeface="Verdana"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1" name="Rectangle 1"/>
          <p:cNvSpPr>
            <a:spLocks noGrp="1" noChangeArrowheads="1"/>
          </p:cNvSpPr>
          <p:nvPr>
            <p:ph type="body" idx="1"/>
          </p:nvPr>
        </p:nvSpPr>
        <p:spPr bwMode="auto">
          <a:xfrm>
            <a:off x="431800" y="8813800"/>
            <a:ext cx="8255000" cy="8128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Helvetica Neue" pitchFamily="-111" charset="0"/>
              </a:rPr>
              <a:t>Click to edit Master text styles</a:t>
            </a:r>
          </a:p>
          <a:p>
            <a:pPr lvl="1"/>
            <a:r>
              <a:rPr lang="en-US">
                <a:sym typeface="Helvetica Neue" pitchFamily="-111" charset="0"/>
              </a:rPr>
              <a:t>Second level</a:t>
            </a:r>
          </a:p>
          <a:p>
            <a:pPr lvl="2"/>
            <a:r>
              <a:rPr lang="en-US">
                <a:sym typeface="Helvetica Neue" pitchFamily="-111" charset="0"/>
              </a:rPr>
              <a:t>Third level</a:t>
            </a:r>
          </a:p>
          <a:p>
            <a:pPr lvl="3"/>
            <a:r>
              <a:rPr lang="en-US">
                <a:sym typeface="Helvetica Neue" pitchFamily="-111" charset="0"/>
              </a:rPr>
              <a:t>Fourth level</a:t>
            </a:r>
          </a:p>
          <a:p>
            <a:pPr lvl="4"/>
            <a:r>
              <a:rPr lang="en-US">
                <a:sym typeface="Helvetica Neue" pitchFamily="-111" charset="0"/>
              </a:rPr>
              <a:t>Fifth level</a:t>
            </a:r>
          </a:p>
        </p:txBody>
      </p:sp>
      <p:sp>
        <p:nvSpPr>
          <p:cNvPr id="51202" name="Line 2"/>
          <p:cNvSpPr>
            <a:spLocks noChangeShapeType="1"/>
          </p:cNvSpPr>
          <p:nvPr/>
        </p:nvSpPr>
        <p:spPr bwMode="auto">
          <a:xfrm flipH="1">
            <a:off x="6502400" y="1803400"/>
            <a:ext cx="0" cy="4318000"/>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Tree>
  </p:cSld>
  <p:clrMap bg1="lt1" tx1="dk1" bg2="lt2" tx2="dk2" accent1="accent1" accent2="accent2" accent3="accent3" accent4="accent4" accent5="accent5" accent6="accent6" hlink="hlink" folHlink="folHlink"/>
  <p:sldLayoutIdLst>
    <p:sldLayoutId id="2147484280" r:id="rId1"/>
    <p:sldLayoutId id="2147484281" r:id="rId2"/>
    <p:sldLayoutId id="2147484282" r:id="rId3"/>
    <p:sldLayoutId id="2147484283" r:id="rId4"/>
    <p:sldLayoutId id="2147484284" r:id="rId5"/>
    <p:sldLayoutId id="2147484285" r:id="rId6"/>
    <p:sldLayoutId id="2147484286" r:id="rId7"/>
    <p:sldLayoutId id="2147484287" r:id="rId8"/>
    <p:sldLayoutId id="2147484288" r:id="rId9"/>
    <p:sldLayoutId id="2147484289" r:id="rId10"/>
    <p:sldLayoutId id="2147484290" r:id="rId11"/>
  </p:sldLayoutIdLst>
  <p:transition>
    <p:dissolve/>
  </p:transition>
  <p:txStyles>
    <p:titleStyle>
      <a:lvl1pPr algn="r" rtl="0" fontAlgn="base">
        <a:spcBef>
          <a:spcPct val="0"/>
        </a:spcBef>
        <a:spcAft>
          <a:spcPct val="0"/>
        </a:spcAft>
        <a:defRPr sz="2600">
          <a:solidFill>
            <a:schemeClr val="tx1"/>
          </a:solidFill>
          <a:latin typeface="+mj-lt"/>
          <a:ea typeface="+mj-ea"/>
          <a:cs typeface="+mj-cs"/>
          <a:sym typeface="Helvetica Neue Light" pitchFamily="-111" charset="0"/>
        </a:defRPr>
      </a:lvl1pPr>
      <a:lvl2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algn="l" rtl="0" fontAlgn="base">
        <a:spcBef>
          <a:spcPct val="0"/>
        </a:spcBef>
        <a:spcAft>
          <a:spcPct val="0"/>
        </a:spcAft>
        <a:defRPr sz="2000">
          <a:solidFill>
            <a:srgbClr val="727272"/>
          </a:solidFill>
          <a:latin typeface="+mn-lt"/>
          <a:ea typeface="+mn-ea"/>
          <a:cs typeface="+mn-cs"/>
          <a:sym typeface="Helvetica Neue" pitchFamily="-111" charset="0"/>
        </a:defRPr>
      </a:lvl1pPr>
      <a:lvl2pPr algn="l" rtl="0" fontAlgn="base">
        <a:spcBef>
          <a:spcPct val="0"/>
        </a:spcBef>
        <a:spcAft>
          <a:spcPct val="0"/>
        </a:spcAft>
        <a:defRPr sz="2000">
          <a:solidFill>
            <a:srgbClr val="727272"/>
          </a:solidFill>
          <a:latin typeface="+mn-lt"/>
          <a:ea typeface="+mn-ea"/>
          <a:cs typeface="+mn-cs"/>
          <a:sym typeface="Helvetica Neue" pitchFamily="-111" charset="0"/>
        </a:defRPr>
      </a:lvl2pPr>
      <a:lvl3pPr algn="l" rtl="0" fontAlgn="base">
        <a:spcBef>
          <a:spcPct val="0"/>
        </a:spcBef>
        <a:spcAft>
          <a:spcPct val="0"/>
        </a:spcAft>
        <a:defRPr sz="2000">
          <a:solidFill>
            <a:srgbClr val="727272"/>
          </a:solidFill>
          <a:latin typeface="+mn-lt"/>
          <a:ea typeface="+mn-ea"/>
          <a:cs typeface="+mn-cs"/>
          <a:sym typeface="Helvetica Neue" pitchFamily="-111" charset="0"/>
        </a:defRPr>
      </a:lvl3pPr>
      <a:lvl4pPr algn="l" rtl="0" fontAlgn="base">
        <a:spcBef>
          <a:spcPct val="0"/>
        </a:spcBef>
        <a:spcAft>
          <a:spcPct val="0"/>
        </a:spcAft>
        <a:defRPr sz="2000">
          <a:solidFill>
            <a:srgbClr val="727272"/>
          </a:solidFill>
          <a:latin typeface="+mn-lt"/>
          <a:ea typeface="+mn-ea"/>
          <a:cs typeface="+mn-cs"/>
          <a:sym typeface="Helvetica Neue" pitchFamily="-111" charset="0"/>
        </a:defRPr>
      </a:lvl4pPr>
      <a:lvl5pPr algn="l" rtl="0" fontAlgn="base">
        <a:spcBef>
          <a:spcPct val="0"/>
        </a:spcBef>
        <a:spcAft>
          <a:spcPct val="0"/>
        </a:spcAft>
        <a:defRPr sz="2000">
          <a:solidFill>
            <a:srgbClr val="727272"/>
          </a:solidFill>
          <a:latin typeface="+mn-lt"/>
          <a:ea typeface="+mn-ea"/>
          <a:cs typeface="+mn-cs"/>
          <a:sym typeface="Helvetica Neue" pitchFamily="-111" charset="0"/>
        </a:defRPr>
      </a:lvl5pPr>
      <a:lvl6pPr marL="457200" algn="l" rtl="0" fontAlgn="base">
        <a:spcBef>
          <a:spcPct val="0"/>
        </a:spcBef>
        <a:spcAft>
          <a:spcPct val="0"/>
        </a:spcAft>
        <a:defRPr sz="2000">
          <a:solidFill>
            <a:srgbClr val="727272"/>
          </a:solidFill>
          <a:latin typeface="+mn-lt"/>
          <a:ea typeface="+mn-ea"/>
          <a:cs typeface="+mn-cs"/>
          <a:sym typeface="Helvetica Neue" pitchFamily="-111" charset="0"/>
        </a:defRPr>
      </a:lvl6pPr>
      <a:lvl7pPr marL="914400" algn="l" rtl="0" fontAlgn="base">
        <a:spcBef>
          <a:spcPct val="0"/>
        </a:spcBef>
        <a:spcAft>
          <a:spcPct val="0"/>
        </a:spcAft>
        <a:defRPr sz="2000">
          <a:solidFill>
            <a:srgbClr val="727272"/>
          </a:solidFill>
          <a:latin typeface="+mn-lt"/>
          <a:ea typeface="+mn-ea"/>
          <a:cs typeface="+mn-cs"/>
          <a:sym typeface="Helvetica Neue" pitchFamily="-111" charset="0"/>
        </a:defRPr>
      </a:lvl7pPr>
      <a:lvl8pPr marL="1371600" algn="l" rtl="0" fontAlgn="base">
        <a:spcBef>
          <a:spcPct val="0"/>
        </a:spcBef>
        <a:spcAft>
          <a:spcPct val="0"/>
        </a:spcAft>
        <a:defRPr sz="2000">
          <a:solidFill>
            <a:srgbClr val="727272"/>
          </a:solidFill>
          <a:latin typeface="+mn-lt"/>
          <a:ea typeface="+mn-ea"/>
          <a:cs typeface="+mn-cs"/>
          <a:sym typeface="Helvetica Neue" pitchFamily="-111" charset="0"/>
        </a:defRPr>
      </a:lvl8pPr>
      <a:lvl9pPr marL="1828800" algn="l" rtl="0" fontAlgn="base">
        <a:spcBef>
          <a:spcPct val="0"/>
        </a:spcBef>
        <a:spcAft>
          <a:spcPct val="0"/>
        </a:spcAft>
        <a:defRPr sz="2000">
          <a:solidFill>
            <a:srgbClr val="727272"/>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2225" name="Rectangle 1"/>
          <p:cNvSpPr>
            <a:spLocks noGrp="1" noChangeArrowheads="1"/>
          </p:cNvSpPr>
          <p:nvPr>
            <p:ph type="title"/>
          </p:nvPr>
        </p:nvSpPr>
        <p:spPr bwMode="auto">
          <a:xfrm>
            <a:off x="1524000" y="254000"/>
            <a:ext cx="10464800" cy="2349500"/>
          </a:xfrm>
          <a:prstGeom prst="rect">
            <a:avLst/>
          </a:prstGeom>
          <a:noFill/>
          <a:ln w="12700">
            <a:noFill/>
            <a:miter lim="800000"/>
            <a:headEnd/>
            <a:tailEnd/>
          </a:ln>
          <a:effectLst>
            <a:outerShdw blurRad="25400" dist="12699" dir="5400000" algn="ctr" rotWithShape="0">
              <a:schemeClr val="bg2">
                <a:alpha val="74998"/>
              </a:schemeClr>
            </a:outerShdw>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title style</a:t>
            </a:r>
          </a:p>
        </p:txBody>
      </p:sp>
      <p:sp>
        <p:nvSpPr>
          <p:cNvPr id="52226" name="Rectangle 2"/>
          <p:cNvSpPr>
            <a:spLocks noGrp="1" noChangeArrowheads="1"/>
          </p:cNvSpPr>
          <p:nvPr>
            <p:ph type="body" idx="1"/>
          </p:nvPr>
        </p:nvSpPr>
        <p:spPr bwMode="auto">
          <a:xfrm>
            <a:off x="1524000" y="2730500"/>
            <a:ext cx="10464800" cy="60325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Palatino" pitchFamily="-111" charset="0"/>
              </a:rPr>
              <a:t>Click to edit Master text styles</a:t>
            </a:r>
          </a:p>
          <a:p>
            <a:pPr lvl="1"/>
            <a:r>
              <a:rPr lang="en-US">
                <a:sym typeface="Palatino" pitchFamily="-111" charset="0"/>
              </a:rPr>
              <a:t>Second level</a:t>
            </a:r>
          </a:p>
          <a:p>
            <a:pPr lvl="2"/>
            <a:r>
              <a:rPr lang="en-US">
                <a:sym typeface="Palatino" pitchFamily="-111" charset="0"/>
              </a:rPr>
              <a:t>Third level</a:t>
            </a:r>
          </a:p>
          <a:p>
            <a:pPr lvl="3"/>
            <a:r>
              <a:rPr lang="en-US">
                <a:sym typeface="Palatino" pitchFamily="-111" charset="0"/>
              </a:rPr>
              <a:t>Fourth level</a:t>
            </a:r>
          </a:p>
          <a:p>
            <a:pPr lvl="4"/>
            <a:r>
              <a:rPr lang="en-US">
                <a:sym typeface="Palatino" pitchFamily="-111" charset="0"/>
              </a:rPr>
              <a:t>Fifth level</a:t>
            </a:r>
          </a:p>
        </p:txBody>
      </p:sp>
    </p:spTree>
  </p:cSld>
  <p:clrMap bg1="lt1" tx1="dk1" bg2="lt2" tx2="dk2" accent1="accent1" accent2="accent2" accent3="accent3" accent4="accent4" accent5="accent5" accent6="accent6" hlink="hlink" folHlink="folHlink"/>
  <p:sldLayoutIdLst>
    <p:sldLayoutId id="2147484291" r:id="rId1"/>
    <p:sldLayoutId id="2147484292" r:id="rId2"/>
    <p:sldLayoutId id="2147484293" r:id="rId3"/>
    <p:sldLayoutId id="2147484294" r:id="rId4"/>
    <p:sldLayoutId id="2147484295" r:id="rId5"/>
    <p:sldLayoutId id="2147484296" r:id="rId6"/>
    <p:sldLayoutId id="2147484297" r:id="rId7"/>
    <p:sldLayoutId id="2147484298" r:id="rId8"/>
    <p:sldLayoutId id="2147484299" r:id="rId9"/>
    <p:sldLayoutId id="2147484300" r:id="rId10"/>
    <p:sldLayoutId id="2147484301" r:id="rId11"/>
  </p:sldLayoutIdLst>
  <p:transition>
    <p:dissolve/>
  </p:transition>
  <p:txStyles>
    <p:titleStyle>
      <a:lvl1pPr algn="ctr" rtl="0" fontAlgn="base">
        <a:spcBef>
          <a:spcPct val="0"/>
        </a:spcBef>
        <a:spcAft>
          <a:spcPct val="0"/>
        </a:spcAft>
        <a:defRPr sz="7800">
          <a:solidFill>
            <a:srgbClr val="5B4E2D"/>
          </a:solidFill>
          <a:latin typeface="+mj-lt"/>
          <a:ea typeface="+mj-ea"/>
          <a:cs typeface="+mj-cs"/>
          <a:sym typeface="American Typewriter" pitchFamily="-111" charset="0"/>
        </a:defRPr>
      </a:lvl1pPr>
      <a:lvl2pPr algn="ctr" rtl="0" fontAlgn="base">
        <a:spcBef>
          <a:spcPct val="0"/>
        </a:spcBef>
        <a:spcAft>
          <a:spcPct val="0"/>
        </a:spcAft>
        <a:defRPr sz="7800">
          <a:solidFill>
            <a:srgbClr val="5B4E2D"/>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7800">
          <a:solidFill>
            <a:srgbClr val="5B4E2D"/>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7800">
          <a:solidFill>
            <a:srgbClr val="5B4E2D"/>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7800">
          <a:solidFill>
            <a:srgbClr val="5B4E2D"/>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7800">
          <a:solidFill>
            <a:srgbClr val="5B4E2D"/>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7800">
          <a:solidFill>
            <a:srgbClr val="5B4E2D"/>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7800">
          <a:solidFill>
            <a:srgbClr val="5B4E2D"/>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7800">
          <a:solidFill>
            <a:srgbClr val="5B4E2D"/>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marL="701675" indent="-434975" algn="l" rtl="0" fontAlgn="base">
        <a:spcBef>
          <a:spcPts val="3500"/>
        </a:spcBef>
        <a:spcAft>
          <a:spcPct val="0"/>
        </a:spcAft>
        <a:buSzPct val="69000"/>
        <a:buChar char="•"/>
        <a:defRPr sz="3200">
          <a:solidFill>
            <a:srgbClr val="806216"/>
          </a:solidFill>
          <a:latin typeface="+mn-lt"/>
          <a:ea typeface="+mn-ea"/>
          <a:cs typeface="+mn-cs"/>
          <a:sym typeface="Palatino" pitchFamily="-111" charset="0"/>
        </a:defRPr>
      </a:lvl1pPr>
      <a:lvl2pPr marL="1146175" indent="-434975" algn="l" rtl="0" fontAlgn="base">
        <a:spcBef>
          <a:spcPts val="3500"/>
        </a:spcBef>
        <a:spcAft>
          <a:spcPct val="0"/>
        </a:spcAft>
        <a:buSzPct val="69000"/>
        <a:buChar char="•"/>
        <a:defRPr sz="3200">
          <a:solidFill>
            <a:srgbClr val="806216"/>
          </a:solidFill>
          <a:latin typeface="+mn-lt"/>
          <a:ea typeface="+mn-ea"/>
          <a:cs typeface="+mn-cs"/>
          <a:sym typeface="Palatino" pitchFamily="-111" charset="0"/>
        </a:defRPr>
      </a:lvl2pPr>
      <a:lvl3pPr marL="1590675" indent="-434975" algn="l" rtl="0" fontAlgn="base">
        <a:spcBef>
          <a:spcPts val="3500"/>
        </a:spcBef>
        <a:spcAft>
          <a:spcPct val="0"/>
        </a:spcAft>
        <a:buSzPct val="69000"/>
        <a:buChar char="•"/>
        <a:defRPr sz="3200">
          <a:solidFill>
            <a:srgbClr val="806216"/>
          </a:solidFill>
          <a:latin typeface="+mn-lt"/>
          <a:ea typeface="+mn-ea"/>
          <a:cs typeface="+mn-cs"/>
          <a:sym typeface="Palatino" pitchFamily="-111" charset="0"/>
        </a:defRPr>
      </a:lvl3pPr>
      <a:lvl4pPr marL="2035175" indent="-434975" algn="l" rtl="0" fontAlgn="base">
        <a:spcBef>
          <a:spcPts val="3500"/>
        </a:spcBef>
        <a:spcAft>
          <a:spcPct val="0"/>
        </a:spcAft>
        <a:buSzPct val="69000"/>
        <a:buChar char="•"/>
        <a:defRPr sz="3200">
          <a:solidFill>
            <a:srgbClr val="806216"/>
          </a:solidFill>
          <a:latin typeface="+mn-lt"/>
          <a:ea typeface="+mn-ea"/>
          <a:cs typeface="+mn-cs"/>
          <a:sym typeface="Palatino" pitchFamily="-111" charset="0"/>
        </a:defRPr>
      </a:lvl4pPr>
      <a:lvl5pPr marL="2479675" indent="-434975" algn="l" rtl="0" fontAlgn="base">
        <a:spcBef>
          <a:spcPts val="3500"/>
        </a:spcBef>
        <a:spcAft>
          <a:spcPct val="0"/>
        </a:spcAft>
        <a:buSzPct val="69000"/>
        <a:buChar char="•"/>
        <a:defRPr sz="3200">
          <a:solidFill>
            <a:srgbClr val="806216"/>
          </a:solidFill>
          <a:latin typeface="+mn-lt"/>
          <a:ea typeface="+mn-ea"/>
          <a:cs typeface="+mn-cs"/>
          <a:sym typeface="Palatino" pitchFamily="-111" charset="0"/>
        </a:defRPr>
      </a:lvl5pPr>
      <a:lvl6pPr marL="2936875" indent="-434975" algn="l" rtl="0" fontAlgn="base">
        <a:spcBef>
          <a:spcPts val="3500"/>
        </a:spcBef>
        <a:spcAft>
          <a:spcPct val="0"/>
        </a:spcAft>
        <a:buSzPct val="69000"/>
        <a:buChar char="•"/>
        <a:defRPr sz="3200">
          <a:solidFill>
            <a:srgbClr val="806216"/>
          </a:solidFill>
          <a:latin typeface="+mn-lt"/>
          <a:ea typeface="+mn-ea"/>
          <a:cs typeface="+mn-cs"/>
          <a:sym typeface="Palatino" pitchFamily="-111" charset="0"/>
        </a:defRPr>
      </a:lvl6pPr>
      <a:lvl7pPr marL="3394075" indent="-434975" algn="l" rtl="0" fontAlgn="base">
        <a:spcBef>
          <a:spcPts val="3500"/>
        </a:spcBef>
        <a:spcAft>
          <a:spcPct val="0"/>
        </a:spcAft>
        <a:buSzPct val="69000"/>
        <a:buChar char="•"/>
        <a:defRPr sz="3200">
          <a:solidFill>
            <a:srgbClr val="806216"/>
          </a:solidFill>
          <a:latin typeface="+mn-lt"/>
          <a:ea typeface="+mn-ea"/>
          <a:cs typeface="+mn-cs"/>
          <a:sym typeface="Palatino" pitchFamily="-111" charset="0"/>
        </a:defRPr>
      </a:lvl7pPr>
      <a:lvl8pPr marL="3851275" indent="-434975" algn="l" rtl="0" fontAlgn="base">
        <a:spcBef>
          <a:spcPts val="3500"/>
        </a:spcBef>
        <a:spcAft>
          <a:spcPct val="0"/>
        </a:spcAft>
        <a:buSzPct val="69000"/>
        <a:buChar char="•"/>
        <a:defRPr sz="3200">
          <a:solidFill>
            <a:srgbClr val="806216"/>
          </a:solidFill>
          <a:latin typeface="+mn-lt"/>
          <a:ea typeface="+mn-ea"/>
          <a:cs typeface="+mn-cs"/>
          <a:sym typeface="Palatino" pitchFamily="-111" charset="0"/>
        </a:defRPr>
      </a:lvl8pPr>
      <a:lvl9pPr marL="4308475" indent="-434975" algn="l" rtl="0" fontAlgn="base">
        <a:spcBef>
          <a:spcPts val="3500"/>
        </a:spcBef>
        <a:spcAft>
          <a:spcPct val="0"/>
        </a:spcAft>
        <a:buSzPct val="69000"/>
        <a:buChar char="•"/>
        <a:defRPr sz="3200">
          <a:solidFill>
            <a:srgbClr val="806216"/>
          </a:solidFill>
          <a:latin typeface="+mn-lt"/>
          <a:ea typeface="+mn-ea"/>
          <a:cs typeface="+mn-cs"/>
          <a:sym typeface="Palatino"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49" name="Rectangle 1"/>
          <p:cNvSpPr>
            <a:spLocks noGrp="1" noChangeArrowheads="1"/>
          </p:cNvSpPr>
          <p:nvPr>
            <p:ph type="body" idx="1"/>
          </p:nvPr>
        </p:nvSpPr>
        <p:spPr bwMode="auto">
          <a:xfrm>
            <a:off x="1270000" y="1270000"/>
            <a:ext cx="10464800" cy="72136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lt1" tx1="dk1" bg2="lt2" tx2="dk2" accent1="accent1" accent2="accent2" accent3="accent3" accent4="accent4" accent5="accent5" accent6="accent6" hlink="hlink" folHlink="folHlink"/>
  <p:sldLayoutIdLst>
    <p:sldLayoutId id="2147484302" r:id="rId1"/>
    <p:sldLayoutId id="2147484303" r:id="rId2"/>
    <p:sldLayoutId id="2147484304" r:id="rId3"/>
    <p:sldLayoutId id="2147484305" r:id="rId4"/>
    <p:sldLayoutId id="2147484306" r:id="rId5"/>
    <p:sldLayoutId id="2147484307" r:id="rId6"/>
    <p:sldLayoutId id="2147484308" r:id="rId7"/>
    <p:sldLayoutId id="2147484309" r:id="rId8"/>
    <p:sldLayoutId id="2147484310" r:id="rId9"/>
    <p:sldLayoutId id="2147484311" r:id="rId10"/>
    <p:sldLayoutId id="2147484312"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8382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1pPr>
      <a:lvl2pPr marL="12827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2pPr>
      <a:lvl3pPr marL="17272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3pPr>
      <a:lvl4pPr marL="21717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4pPr>
      <a:lvl5pPr marL="26162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5pPr>
      <a:lvl6pPr marL="30734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6pPr>
      <a:lvl7pPr marL="35306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7pPr>
      <a:lvl8pPr marL="39878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8pPr>
      <a:lvl9pPr marL="4445000" indent="-571500" algn="l" rtl="0" fontAlgn="base">
        <a:spcBef>
          <a:spcPts val="48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3" name="Rectangle 1"/>
          <p:cNvSpPr>
            <a:spLocks noGrp="1" noChangeArrowheads="1"/>
          </p:cNvSpPr>
          <p:nvPr>
            <p:ph type="body" idx="1"/>
          </p:nvPr>
        </p:nvSpPr>
        <p:spPr bwMode="auto">
          <a:xfrm>
            <a:off x="571500" y="2324100"/>
            <a:ext cx="5080000" cy="65659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Helvetica Neue" pitchFamily="-111" charset="0"/>
              </a:rPr>
              <a:t>Click to edit Master text styles</a:t>
            </a:r>
          </a:p>
          <a:p>
            <a:pPr lvl="1"/>
            <a:r>
              <a:rPr lang="en-US">
                <a:sym typeface="Helvetica Neue" pitchFamily="-111" charset="0"/>
              </a:rPr>
              <a:t>Second level</a:t>
            </a:r>
          </a:p>
          <a:p>
            <a:pPr lvl="2"/>
            <a:r>
              <a:rPr lang="en-US">
                <a:sym typeface="Helvetica Neue" pitchFamily="-111" charset="0"/>
              </a:rPr>
              <a:t>Third level</a:t>
            </a:r>
          </a:p>
          <a:p>
            <a:pPr lvl="3"/>
            <a:r>
              <a:rPr lang="en-US">
                <a:sym typeface="Helvetica Neue" pitchFamily="-111" charset="0"/>
              </a:rPr>
              <a:t>Fourth level</a:t>
            </a:r>
          </a:p>
          <a:p>
            <a:pPr lvl="4"/>
            <a:r>
              <a:rPr lang="en-US">
                <a:sym typeface="Helvetica Neue" pitchFamily="-111" charset="0"/>
              </a:rPr>
              <a:t>Fifth level</a:t>
            </a:r>
          </a:p>
        </p:txBody>
      </p:sp>
      <p:sp>
        <p:nvSpPr>
          <p:cNvPr id="54274" name="Rectangle 2"/>
          <p:cNvSpPr>
            <a:spLocks noGrp="1" noChangeArrowheads="1"/>
          </p:cNvSpPr>
          <p:nvPr>
            <p:ph type="title"/>
          </p:nvPr>
        </p:nvSpPr>
        <p:spPr bwMode="auto">
          <a:xfrm>
            <a:off x="571500" y="330200"/>
            <a:ext cx="11861800" cy="1397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Helvetica Neue Light" pitchFamily="-111" charset="0"/>
              </a:rPr>
              <a:t>Click to edit Master title style</a:t>
            </a:r>
          </a:p>
        </p:txBody>
      </p:sp>
      <p:sp>
        <p:nvSpPr>
          <p:cNvPr id="54275" name="Line 3"/>
          <p:cNvSpPr>
            <a:spLocks noChangeShapeType="1"/>
          </p:cNvSpPr>
          <p:nvPr/>
        </p:nvSpPr>
        <p:spPr bwMode="auto">
          <a:xfrm>
            <a:off x="647700" y="1968500"/>
            <a:ext cx="11709400" cy="0"/>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Tree>
  </p:cSld>
  <p:clrMap bg1="lt1" tx1="dk1" bg2="lt2" tx2="dk2" accent1="accent1" accent2="accent2" accent3="accent3" accent4="accent4" accent5="accent5" accent6="accent6" hlink="hlink" folHlink="folHlink"/>
  <p:sldLayoutIdLst>
    <p:sldLayoutId id="2147484313" r:id="rId1"/>
    <p:sldLayoutId id="2147484314" r:id="rId2"/>
    <p:sldLayoutId id="2147484315" r:id="rId3"/>
    <p:sldLayoutId id="2147484316" r:id="rId4"/>
    <p:sldLayoutId id="2147484317" r:id="rId5"/>
    <p:sldLayoutId id="2147484318" r:id="rId6"/>
    <p:sldLayoutId id="2147484319" r:id="rId7"/>
    <p:sldLayoutId id="2147484320" r:id="rId8"/>
    <p:sldLayoutId id="2147484321" r:id="rId9"/>
    <p:sldLayoutId id="2147484322" r:id="rId10"/>
    <p:sldLayoutId id="2147484323" r:id="rId11"/>
  </p:sldLayoutIdLst>
  <p:transition>
    <p:dissolve/>
  </p:transition>
  <p:txStyles>
    <p:titleStyle>
      <a:lvl1pPr algn="l" rtl="0" fontAlgn="base">
        <a:spcBef>
          <a:spcPct val="0"/>
        </a:spcBef>
        <a:spcAft>
          <a:spcPct val="0"/>
        </a:spcAft>
        <a:defRPr sz="4200">
          <a:solidFill>
            <a:schemeClr val="tx1"/>
          </a:solidFill>
          <a:latin typeface="+mj-lt"/>
          <a:ea typeface="+mj-ea"/>
          <a:cs typeface="+mj-cs"/>
          <a:sym typeface="Helvetica Neue Light" pitchFamily="-111" charset="0"/>
        </a:defRPr>
      </a:lvl1pPr>
      <a:lvl2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marL="2667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1pPr>
      <a:lvl2pPr marL="6604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2pPr>
      <a:lvl3pPr marL="11049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3pPr>
      <a:lvl4pPr marL="15494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4pPr>
      <a:lvl5pPr marL="19939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5pPr>
      <a:lvl6pPr marL="24511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6pPr>
      <a:lvl7pPr marL="29083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7pPr>
      <a:lvl8pPr marL="33655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8pPr>
      <a:lvl9pPr marL="38227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7" name="Rectangle 1"/>
          <p:cNvSpPr>
            <a:spLocks noGrp="1" noChangeArrowheads="1"/>
          </p:cNvSpPr>
          <p:nvPr>
            <p:ph type="title"/>
          </p:nvPr>
        </p:nvSpPr>
        <p:spPr bwMode="auto">
          <a:xfrm>
            <a:off x="1270000" y="2971800"/>
            <a:ext cx="10464800" cy="3810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Tree>
  </p:cSld>
  <p:clrMap bg1="lt1" tx1="dk1" bg2="lt2" tx2="dk2" accent1="accent1" accent2="accent2" accent3="accent3" accent4="accent4" accent5="accent5" accent6="accent6" hlink="hlink" folHlink="folHlink"/>
  <p:sldLayoutIdLst>
    <p:sldLayoutId id="2147484324" r:id="rId1"/>
    <p:sldLayoutId id="2147484325" r:id="rId2"/>
    <p:sldLayoutId id="2147484326" r:id="rId3"/>
    <p:sldLayoutId id="2147484327" r:id="rId4"/>
    <p:sldLayoutId id="2147484328" r:id="rId5"/>
    <p:sldLayoutId id="2147484329" r:id="rId6"/>
    <p:sldLayoutId id="2147484330" r:id="rId7"/>
    <p:sldLayoutId id="2147484331" r:id="rId8"/>
    <p:sldLayoutId id="2147484332" r:id="rId9"/>
    <p:sldLayoutId id="2147484333" r:id="rId10"/>
    <p:sldLayoutId id="2147484334"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algn="ctr" rtl="0" fontAlgn="base">
        <a:spcBef>
          <a:spcPct val="0"/>
        </a:spcBef>
        <a:spcAft>
          <a:spcPct val="0"/>
        </a:spcAft>
        <a:defRPr sz="3600">
          <a:solidFill>
            <a:schemeClr val="tx1"/>
          </a:solidFill>
          <a:latin typeface="+mn-lt"/>
          <a:ea typeface="+mn-ea"/>
          <a:cs typeface="+mn-cs"/>
          <a:sym typeface="Gill Sans" pitchFamily="-111" charset="0"/>
        </a:defRPr>
      </a:lvl1pPr>
      <a:lvl2pPr algn="ctr" rtl="0" fontAlgn="base">
        <a:spcBef>
          <a:spcPct val="0"/>
        </a:spcBef>
        <a:spcAft>
          <a:spcPct val="0"/>
        </a:spcAft>
        <a:defRPr sz="3600">
          <a:solidFill>
            <a:schemeClr val="tx1"/>
          </a:solidFill>
          <a:latin typeface="+mn-lt"/>
          <a:ea typeface="+mn-ea"/>
          <a:cs typeface="+mn-cs"/>
          <a:sym typeface="Gill Sans" pitchFamily="-111" charset="0"/>
        </a:defRPr>
      </a:lvl2pPr>
      <a:lvl3pPr algn="ctr" rtl="0" fontAlgn="base">
        <a:spcBef>
          <a:spcPct val="0"/>
        </a:spcBef>
        <a:spcAft>
          <a:spcPct val="0"/>
        </a:spcAft>
        <a:defRPr sz="3600">
          <a:solidFill>
            <a:schemeClr val="tx1"/>
          </a:solidFill>
          <a:latin typeface="+mn-lt"/>
          <a:ea typeface="+mn-ea"/>
          <a:cs typeface="+mn-cs"/>
          <a:sym typeface="Gill Sans" pitchFamily="-111" charset="0"/>
        </a:defRPr>
      </a:lvl3pPr>
      <a:lvl4pPr algn="ctr" rtl="0" fontAlgn="base">
        <a:spcBef>
          <a:spcPct val="0"/>
        </a:spcBef>
        <a:spcAft>
          <a:spcPct val="0"/>
        </a:spcAft>
        <a:defRPr sz="3600">
          <a:solidFill>
            <a:schemeClr val="tx1"/>
          </a:solidFill>
          <a:latin typeface="+mn-lt"/>
          <a:ea typeface="+mn-ea"/>
          <a:cs typeface="+mn-cs"/>
          <a:sym typeface="Gill Sans" pitchFamily="-111" charset="0"/>
        </a:defRPr>
      </a:lvl4pPr>
      <a:lvl5pPr algn="ctr" rtl="0" fontAlgn="base">
        <a:spcBef>
          <a:spcPct val="0"/>
        </a:spcBef>
        <a:spcAft>
          <a:spcPct val="0"/>
        </a:spcAft>
        <a:defRPr sz="3600">
          <a:solidFill>
            <a:schemeClr val="tx1"/>
          </a:solidFill>
          <a:latin typeface="+mn-lt"/>
          <a:ea typeface="+mn-ea"/>
          <a:cs typeface="+mn-cs"/>
          <a:sym typeface="Gill Sans" pitchFamily="-111" charset="0"/>
        </a:defRPr>
      </a:lvl5pPr>
      <a:lvl6pPr marL="457200" algn="ctr" rtl="0" fontAlgn="base">
        <a:spcBef>
          <a:spcPct val="0"/>
        </a:spcBef>
        <a:spcAft>
          <a:spcPct val="0"/>
        </a:spcAft>
        <a:defRPr sz="3600">
          <a:solidFill>
            <a:schemeClr val="tx1"/>
          </a:solidFill>
          <a:latin typeface="+mn-lt"/>
          <a:ea typeface="+mn-ea"/>
          <a:cs typeface="+mn-cs"/>
          <a:sym typeface="Gill Sans" pitchFamily="-111" charset="0"/>
        </a:defRPr>
      </a:lvl6pPr>
      <a:lvl7pPr marL="914400" algn="ctr" rtl="0" fontAlgn="base">
        <a:spcBef>
          <a:spcPct val="0"/>
        </a:spcBef>
        <a:spcAft>
          <a:spcPct val="0"/>
        </a:spcAft>
        <a:defRPr sz="3600">
          <a:solidFill>
            <a:schemeClr val="tx1"/>
          </a:solidFill>
          <a:latin typeface="+mn-lt"/>
          <a:ea typeface="+mn-ea"/>
          <a:cs typeface="+mn-cs"/>
          <a:sym typeface="Gill Sans" pitchFamily="-111" charset="0"/>
        </a:defRPr>
      </a:lvl7pPr>
      <a:lvl8pPr marL="1371600" algn="ctr" rtl="0" fontAlgn="base">
        <a:spcBef>
          <a:spcPct val="0"/>
        </a:spcBef>
        <a:spcAft>
          <a:spcPct val="0"/>
        </a:spcAft>
        <a:defRPr sz="3600">
          <a:solidFill>
            <a:schemeClr val="tx1"/>
          </a:solidFill>
          <a:latin typeface="+mn-lt"/>
          <a:ea typeface="+mn-ea"/>
          <a:cs typeface="+mn-cs"/>
          <a:sym typeface="Gill Sans" pitchFamily="-111" charset="0"/>
        </a:defRPr>
      </a:lvl8pPr>
      <a:lvl9pPr marL="1828800" algn="ctr" rtl="0" fontAlgn="base">
        <a:spcBef>
          <a:spcPct val="0"/>
        </a:spcBef>
        <a:spcAft>
          <a:spcPct val="0"/>
        </a:spcAft>
        <a:defRPr sz="36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1" name="Rectangle 1"/>
          <p:cNvSpPr>
            <a:spLocks noGrp="1" noChangeArrowheads="1"/>
          </p:cNvSpPr>
          <p:nvPr>
            <p:ph type="body" idx="1"/>
          </p:nvPr>
        </p:nvSpPr>
        <p:spPr bwMode="auto">
          <a:xfrm>
            <a:off x="1270000" y="5029200"/>
            <a:ext cx="10464800" cy="11303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
        <p:nvSpPr>
          <p:cNvPr id="56322" name="Rectangle 2"/>
          <p:cNvSpPr>
            <a:spLocks noGrp="1" noChangeArrowheads="1"/>
          </p:cNvSpPr>
          <p:nvPr>
            <p:ph type="title"/>
          </p:nvPr>
        </p:nvSpPr>
        <p:spPr bwMode="auto">
          <a:xfrm>
            <a:off x="1270000" y="1638300"/>
            <a:ext cx="10464800" cy="3302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Gill Sans" pitchFamily="-111" charset="0"/>
              </a:rPr>
              <a:t>Click to edit Master title style</a:t>
            </a:r>
          </a:p>
        </p:txBody>
      </p:sp>
    </p:spTree>
  </p:cSld>
  <p:clrMap bg1="lt1" tx1="dk1" bg2="lt2" tx2="dk2" accent1="accent1" accent2="accent2" accent3="accent3" accent4="accent4" accent5="accent5" accent6="accent6" hlink="hlink" folHlink="folHlink"/>
  <p:sldLayoutIdLst>
    <p:sldLayoutId id="2147484335" r:id="rId1"/>
    <p:sldLayoutId id="2147484336" r:id="rId2"/>
    <p:sldLayoutId id="2147484337" r:id="rId3"/>
    <p:sldLayoutId id="2147484338" r:id="rId4"/>
    <p:sldLayoutId id="2147484339" r:id="rId5"/>
    <p:sldLayoutId id="2147484340" r:id="rId6"/>
    <p:sldLayoutId id="2147484341" r:id="rId7"/>
    <p:sldLayoutId id="2147484342" r:id="rId8"/>
    <p:sldLayoutId id="2147484343" r:id="rId9"/>
    <p:sldLayoutId id="2147484344" r:id="rId10"/>
    <p:sldLayoutId id="2147484345"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algn="ctr" rtl="0" fontAlgn="base">
        <a:spcBef>
          <a:spcPct val="0"/>
        </a:spcBef>
        <a:spcAft>
          <a:spcPct val="0"/>
        </a:spcAft>
        <a:defRPr sz="3600">
          <a:solidFill>
            <a:schemeClr val="tx1"/>
          </a:solidFill>
          <a:latin typeface="+mn-lt"/>
          <a:ea typeface="+mn-ea"/>
          <a:cs typeface="+mn-cs"/>
          <a:sym typeface="Gill Sans" pitchFamily="-111" charset="0"/>
        </a:defRPr>
      </a:lvl1pPr>
      <a:lvl2pPr algn="ctr" rtl="0" fontAlgn="base">
        <a:spcBef>
          <a:spcPct val="0"/>
        </a:spcBef>
        <a:spcAft>
          <a:spcPct val="0"/>
        </a:spcAft>
        <a:defRPr sz="3600">
          <a:solidFill>
            <a:schemeClr val="tx1"/>
          </a:solidFill>
          <a:latin typeface="+mn-lt"/>
          <a:ea typeface="+mn-ea"/>
          <a:cs typeface="+mn-cs"/>
          <a:sym typeface="Gill Sans" pitchFamily="-111" charset="0"/>
        </a:defRPr>
      </a:lvl2pPr>
      <a:lvl3pPr algn="ctr" rtl="0" fontAlgn="base">
        <a:spcBef>
          <a:spcPct val="0"/>
        </a:spcBef>
        <a:spcAft>
          <a:spcPct val="0"/>
        </a:spcAft>
        <a:defRPr sz="3600">
          <a:solidFill>
            <a:schemeClr val="tx1"/>
          </a:solidFill>
          <a:latin typeface="+mn-lt"/>
          <a:ea typeface="+mn-ea"/>
          <a:cs typeface="+mn-cs"/>
          <a:sym typeface="Gill Sans" pitchFamily="-111" charset="0"/>
        </a:defRPr>
      </a:lvl3pPr>
      <a:lvl4pPr algn="ctr" rtl="0" fontAlgn="base">
        <a:spcBef>
          <a:spcPct val="0"/>
        </a:spcBef>
        <a:spcAft>
          <a:spcPct val="0"/>
        </a:spcAft>
        <a:defRPr sz="3600">
          <a:solidFill>
            <a:schemeClr val="tx1"/>
          </a:solidFill>
          <a:latin typeface="+mn-lt"/>
          <a:ea typeface="+mn-ea"/>
          <a:cs typeface="+mn-cs"/>
          <a:sym typeface="Gill Sans" pitchFamily="-111" charset="0"/>
        </a:defRPr>
      </a:lvl4pPr>
      <a:lvl5pPr algn="ctr" rtl="0" fontAlgn="base">
        <a:spcBef>
          <a:spcPct val="0"/>
        </a:spcBef>
        <a:spcAft>
          <a:spcPct val="0"/>
        </a:spcAft>
        <a:defRPr sz="3600">
          <a:solidFill>
            <a:schemeClr val="tx1"/>
          </a:solidFill>
          <a:latin typeface="+mn-lt"/>
          <a:ea typeface="+mn-ea"/>
          <a:cs typeface="+mn-cs"/>
          <a:sym typeface="Gill Sans" pitchFamily="-111" charset="0"/>
        </a:defRPr>
      </a:lvl5pPr>
      <a:lvl6pPr marL="457200" algn="ctr" rtl="0" fontAlgn="base">
        <a:spcBef>
          <a:spcPct val="0"/>
        </a:spcBef>
        <a:spcAft>
          <a:spcPct val="0"/>
        </a:spcAft>
        <a:defRPr sz="3600">
          <a:solidFill>
            <a:schemeClr val="tx1"/>
          </a:solidFill>
          <a:latin typeface="+mn-lt"/>
          <a:ea typeface="+mn-ea"/>
          <a:cs typeface="+mn-cs"/>
          <a:sym typeface="Gill Sans" pitchFamily="-111" charset="0"/>
        </a:defRPr>
      </a:lvl6pPr>
      <a:lvl7pPr marL="914400" algn="ctr" rtl="0" fontAlgn="base">
        <a:spcBef>
          <a:spcPct val="0"/>
        </a:spcBef>
        <a:spcAft>
          <a:spcPct val="0"/>
        </a:spcAft>
        <a:defRPr sz="3600">
          <a:solidFill>
            <a:schemeClr val="tx1"/>
          </a:solidFill>
          <a:latin typeface="+mn-lt"/>
          <a:ea typeface="+mn-ea"/>
          <a:cs typeface="+mn-cs"/>
          <a:sym typeface="Gill Sans" pitchFamily="-111" charset="0"/>
        </a:defRPr>
      </a:lvl7pPr>
      <a:lvl8pPr marL="1371600" algn="ctr" rtl="0" fontAlgn="base">
        <a:spcBef>
          <a:spcPct val="0"/>
        </a:spcBef>
        <a:spcAft>
          <a:spcPct val="0"/>
        </a:spcAft>
        <a:defRPr sz="3600">
          <a:solidFill>
            <a:schemeClr val="tx1"/>
          </a:solidFill>
          <a:latin typeface="+mn-lt"/>
          <a:ea typeface="+mn-ea"/>
          <a:cs typeface="+mn-cs"/>
          <a:sym typeface="Gill Sans" pitchFamily="-111" charset="0"/>
        </a:defRPr>
      </a:lvl8pPr>
      <a:lvl9pPr marL="1828800" algn="ctr" rtl="0" fontAlgn="base">
        <a:spcBef>
          <a:spcPct val="0"/>
        </a:spcBef>
        <a:spcAft>
          <a:spcPct val="0"/>
        </a:spcAft>
        <a:defRPr sz="36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5" name="Rectangle 1"/>
          <p:cNvSpPr>
            <a:spLocks noGrp="1" noChangeArrowheads="1"/>
          </p:cNvSpPr>
          <p:nvPr>
            <p:ph type="title"/>
          </p:nvPr>
        </p:nvSpPr>
        <p:spPr bwMode="auto">
          <a:xfrm>
            <a:off x="1270000" y="7366000"/>
            <a:ext cx="10464800" cy="17018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Tree>
  </p:cSld>
  <p:clrMap bg1="lt1" tx1="dk1" bg2="lt2" tx2="dk2" accent1="accent1" accent2="accent2" accent3="accent3" accent4="accent4" accent5="accent5" accent6="accent6" hlink="hlink" folHlink="folHlink"/>
  <p:sldLayoutIdLst>
    <p:sldLayoutId id="2147484346" r:id="rId1"/>
    <p:sldLayoutId id="2147484347" r:id="rId2"/>
    <p:sldLayoutId id="2147484348" r:id="rId3"/>
    <p:sldLayoutId id="2147484349" r:id="rId4"/>
    <p:sldLayoutId id="2147484350" r:id="rId5"/>
    <p:sldLayoutId id="2147484351" r:id="rId6"/>
    <p:sldLayoutId id="2147484352" r:id="rId7"/>
    <p:sldLayoutId id="2147484353" r:id="rId8"/>
    <p:sldLayoutId id="2147484354" r:id="rId9"/>
    <p:sldLayoutId id="2147484355" r:id="rId10"/>
    <p:sldLayoutId id="2147484356"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algn="ctr" rtl="0" fontAlgn="base">
        <a:spcBef>
          <a:spcPct val="0"/>
        </a:spcBef>
        <a:spcAft>
          <a:spcPct val="0"/>
        </a:spcAft>
        <a:defRPr sz="3600">
          <a:solidFill>
            <a:schemeClr val="tx1"/>
          </a:solidFill>
          <a:latin typeface="+mn-lt"/>
          <a:ea typeface="+mn-ea"/>
          <a:cs typeface="+mn-cs"/>
          <a:sym typeface="Gill Sans" pitchFamily="-111" charset="0"/>
        </a:defRPr>
      </a:lvl1pPr>
      <a:lvl2pPr algn="ctr" rtl="0" fontAlgn="base">
        <a:spcBef>
          <a:spcPct val="0"/>
        </a:spcBef>
        <a:spcAft>
          <a:spcPct val="0"/>
        </a:spcAft>
        <a:defRPr sz="3600">
          <a:solidFill>
            <a:schemeClr val="tx1"/>
          </a:solidFill>
          <a:latin typeface="+mn-lt"/>
          <a:ea typeface="+mn-ea"/>
          <a:cs typeface="+mn-cs"/>
          <a:sym typeface="Gill Sans" pitchFamily="-111" charset="0"/>
        </a:defRPr>
      </a:lvl2pPr>
      <a:lvl3pPr algn="ctr" rtl="0" fontAlgn="base">
        <a:spcBef>
          <a:spcPct val="0"/>
        </a:spcBef>
        <a:spcAft>
          <a:spcPct val="0"/>
        </a:spcAft>
        <a:defRPr sz="3600">
          <a:solidFill>
            <a:schemeClr val="tx1"/>
          </a:solidFill>
          <a:latin typeface="+mn-lt"/>
          <a:ea typeface="+mn-ea"/>
          <a:cs typeface="+mn-cs"/>
          <a:sym typeface="Gill Sans" pitchFamily="-111" charset="0"/>
        </a:defRPr>
      </a:lvl3pPr>
      <a:lvl4pPr algn="ctr" rtl="0" fontAlgn="base">
        <a:spcBef>
          <a:spcPct val="0"/>
        </a:spcBef>
        <a:spcAft>
          <a:spcPct val="0"/>
        </a:spcAft>
        <a:defRPr sz="3600">
          <a:solidFill>
            <a:schemeClr val="tx1"/>
          </a:solidFill>
          <a:latin typeface="+mn-lt"/>
          <a:ea typeface="+mn-ea"/>
          <a:cs typeface="+mn-cs"/>
          <a:sym typeface="Gill Sans" pitchFamily="-111" charset="0"/>
        </a:defRPr>
      </a:lvl4pPr>
      <a:lvl5pPr algn="ctr" rtl="0" fontAlgn="base">
        <a:spcBef>
          <a:spcPct val="0"/>
        </a:spcBef>
        <a:spcAft>
          <a:spcPct val="0"/>
        </a:spcAft>
        <a:defRPr sz="3600">
          <a:solidFill>
            <a:schemeClr val="tx1"/>
          </a:solidFill>
          <a:latin typeface="+mn-lt"/>
          <a:ea typeface="+mn-ea"/>
          <a:cs typeface="+mn-cs"/>
          <a:sym typeface="Gill Sans" pitchFamily="-111" charset="0"/>
        </a:defRPr>
      </a:lvl5pPr>
      <a:lvl6pPr marL="457200" algn="ctr" rtl="0" fontAlgn="base">
        <a:spcBef>
          <a:spcPct val="0"/>
        </a:spcBef>
        <a:spcAft>
          <a:spcPct val="0"/>
        </a:spcAft>
        <a:defRPr sz="3600">
          <a:solidFill>
            <a:schemeClr val="tx1"/>
          </a:solidFill>
          <a:latin typeface="+mn-lt"/>
          <a:ea typeface="+mn-ea"/>
          <a:cs typeface="+mn-cs"/>
          <a:sym typeface="Gill Sans" pitchFamily="-111" charset="0"/>
        </a:defRPr>
      </a:lvl6pPr>
      <a:lvl7pPr marL="914400" algn="ctr" rtl="0" fontAlgn="base">
        <a:spcBef>
          <a:spcPct val="0"/>
        </a:spcBef>
        <a:spcAft>
          <a:spcPct val="0"/>
        </a:spcAft>
        <a:defRPr sz="3600">
          <a:solidFill>
            <a:schemeClr val="tx1"/>
          </a:solidFill>
          <a:latin typeface="+mn-lt"/>
          <a:ea typeface="+mn-ea"/>
          <a:cs typeface="+mn-cs"/>
          <a:sym typeface="Gill Sans" pitchFamily="-111" charset="0"/>
        </a:defRPr>
      </a:lvl7pPr>
      <a:lvl8pPr marL="1371600" algn="ctr" rtl="0" fontAlgn="base">
        <a:spcBef>
          <a:spcPct val="0"/>
        </a:spcBef>
        <a:spcAft>
          <a:spcPct val="0"/>
        </a:spcAft>
        <a:defRPr sz="3600">
          <a:solidFill>
            <a:schemeClr val="tx1"/>
          </a:solidFill>
          <a:latin typeface="+mn-lt"/>
          <a:ea typeface="+mn-ea"/>
          <a:cs typeface="+mn-cs"/>
          <a:sym typeface="Gill Sans" pitchFamily="-111" charset="0"/>
        </a:defRPr>
      </a:lvl8pPr>
      <a:lvl9pPr marL="1828800" algn="ctr" rtl="0" fontAlgn="base">
        <a:spcBef>
          <a:spcPct val="0"/>
        </a:spcBef>
        <a:spcAft>
          <a:spcPct val="0"/>
        </a:spcAft>
        <a:defRPr sz="36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69" name="Rectangle 1"/>
          <p:cNvSpPr>
            <a:spLocks noGrp="1" noChangeArrowheads="1"/>
          </p:cNvSpPr>
          <p:nvPr>
            <p:ph type="title"/>
          </p:nvPr>
        </p:nvSpPr>
        <p:spPr bwMode="auto">
          <a:xfrm>
            <a:off x="1270000" y="7366000"/>
            <a:ext cx="10464800" cy="17018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Tree>
  </p:cSld>
  <p:clrMap bg1="lt1" tx1="dk1" bg2="lt2" tx2="dk2" accent1="accent1" accent2="accent2" accent3="accent3" accent4="accent4" accent5="accent5" accent6="accent6" hlink="hlink" folHlink="folHlink"/>
  <p:sldLayoutIdLst>
    <p:sldLayoutId id="2147484357" r:id="rId1"/>
    <p:sldLayoutId id="2147484358" r:id="rId2"/>
    <p:sldLayoutId id="2147484359" r:id="rId3"/>
    <p:sldLayoutId id="2147484360" r:id="rId4"/>
    <p:sldLayoutId id="2147484361" r:id="rId5"/>
    <p:sldLayoutId id="2147484362" r:id="rId6"/>
    <p:sldLayoutId id="2147484363" r:id="rId7"/>
    <p:sldLayoutId id="2147484364" r:id="rId8"/>
    <p:sldLayoutId id="2147484365" r:id="rId9"/>
    <p:sldLayoutId id="2147484366" r:id="rId10"/>
    <p:sldLayoutId id="2147484367"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algn="ctr" rtl="0" fontAlgn="base">
        <a:spcBef>
          <a:spcPct val="0"/>
        </a:spcBef>
        <a:spcAft>
          <a:spcPct val="0"/>
        </a:spcAft>
        <a:defRPr sz="3600">
          <a:solidFill>
            <a:schemeClr val="tx1"/>
          </a:solidFill>
          <a:latin typeface="+mn-lt"/>
          <a:ea typeface="+mn-ea"/>
          <a:cs typeface="+mn-cs"/>
          <a:sym typeface="Gill Sans" pitchFamily="-111" charset="0"/>
        </a:defRPr>
      </a:lvl1pPr>
      <a:lvl2pPr algn="ctr" rtl="0" fontAlgn="base">
        <a:spcBef>
          <a:spcPct val="0"/>
        </a:spcBef>
        <a:spcAft>
          <a:spcPct val="0"/>
        </a:spcAft>
        <a:defRPr sz="3600">
          <a:solidFill>
            <a:schemeClr val="tx1"/>
          </a:solidFill>
          <a:latin typeface="+mn-lt"/>
          <a:ea typeface="+mn-ea"/>
          <a:cs typeface="+mn-cs"/>
          <a:sym typeface="Gill Sans" pitchFamily="-111" charset="0"/>
        </a:defRPr>
      </a:lvl2pPr>
      <a:lvl3pPr algn="ctr" rtl="0" fontAlgn="base">
        <a:spcBef>
          <a:spcPct val="0"/>
        </a:spcBef>
        <a:spcAft>
          <a:spcPct val="0"/>
        </a:spcAft>
        <a:defRPr sz="3600">
          <a:solidFill>
            <a:schemeClr val="tx1"/>
          </a:solidFill>
          <a:latin typeface="+mn-lt"/>
          <a:ea typeface="+mn-ea"/>
          <a:cs typeface="+mn-cs"/>
          <a:sym typeface="Gill Sans" pitchFamily="-111" charset="0"/>
        </a:defRPr>
      </a:lvl3pPr>
      <a:lvl4pPr algn="ctr" rtl="0" fontAlgn="base">
        <a:spcBef>
          <a:spcPct val="0"/>
        </a:spcBef>
        <a:spcAft>
          <a:spcPct val="0"/>
        </a:spcAft>
        <a:defRPr sz="3600">
          <a:solidFill>
            <a:schemeClr val="tx1"/>
          </a:solidFill>
          <a:latin typeface="+mn-lt"/>
          <a:ea typeface="+mn-ea"/>
          <a:cs typeface="+mn-cs"/>
          <a:sym typeface="Gill Sans" pitchFamily="-111" charset="0"/>
        </a:defRPr>
      </a:lvl4pPr>
      <a:lvl5pPr algn="ctr" rtl="0" fontAlgn="base">
        <a:spcBef>
          <a:spcPct val="0"/>
        </a:spcBef>
        <a:spcAft>
          <a:spcPct val="0"/>
        </a:spcAft>
        <a:defRPr sz="3600">
          <a:solidFill>
            <a:schemeClr val="tx1"/>
          </a:solidFill>
          <a:latin typeface="+mn-lt"/>
          <a:ea typeface="+mn-ea"/>
          <a:cs typeface="+mn-cs"/>
          <a:sym typeface="Gill Sans" pitchFamily="-111" charset="0"/>
        </a:defRPr>
      </a:lvl5pPr>
      <a:lvl6pPr marL="457200" algn="ctr" rtl="0" fontAlgn="base">
        <a:spcBef>
          <a:spcPct val="0"/>
        </a:spcBef>
        <a:spcAft>
          <a:spcPct val="0"/>
        </a:spcAft>
        <a:defRPr sz="3600">
          <a:solidFill>
            <a:schemeClr val="tx1"/>
          </a:solidFill>
          <a:latin typeface="+mn-lt"/>
          <a:ea typeface="+mn-ea"/>
          <a:cs typeface="+mn-cs"/>
          <a:sym typeface="Gill Sans" pitchFamily="-111" charset="0"/>
        </a:defRPr>
      </a:lvl6pPr>
      <a:lvl7pPr marL="914400" algn="ctr" rtl="0" fontAlgn="base">
        <a:spcBef>
          <a:spcPct val="0"/>
        </a:spcBef>
        <a:spcAft>
          <a:spcPct val="0"/>
        </a:spcAft>
        <a:defRPr sz="3600">
          <a:solidFill>
            <a:schemeClr val="tx1"/>
          </a:solidFill>
          <a:latin typeface="+mn-lt"/>
          <a:ea typeface="+mn-ea"/>
          <a:cs typeface="+mn-cs"/>
          <a:sym typeface="Gill Sans" pitchFamily="-111" charset="0"/>
        </a:defRPr>
      </a:lvl7pPr>
      <a:lvl8pPr marL="1371600" algn="ctr" rtl="0" fontAlgn="base">
        <a:spcBef>
          <a:spcPct val="0"/>
        </a:spcBef>
        <a:spcAft>
          <a:spcPct val="0"/>
        </a:spcAft>
        <a:defRPr sz="3600">
          <a:solidFill>
            <a:schemeClr val="tx1"/>
          </a:solidFill>
          <a:latin typeface="+mn-lt"/>
          <a:ea typeface="+mn-ea"/>
          <a:cs typeface="+mn-cs"/>
          <a:sym typeface="Gill Sans" pitchFamily="-111" charset="0"/>
        </a:defRPr>
      </a:lvl8pPr>
      <a:lvl9pPr marL="1828800" algn="ctr" rtl="0" fontAlgn="base">
        <a:spcBef>
          <a:spcPct val="0"/>
        </a:spcBef>
        <a:spcAft>
          <a:spcPct val="0"/>
        </a:spcAft>
        <a:defRPr sz="36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3" name="Rectangle 1"/>
          <p:cNvSpPr>
            <a:spLocks noGrp="1" noChangeArrowheads="1"/>
          </p:cNvSpPr>
          <p:nvPr>
            <p:ph type="body" idx="1"/>
          </p:nvPr>
        </p:nvSpPr>
        <p:spPr bwMode="auto">
          <a:xfrm>
            <a:off x="635000" y="4787900"/>
            <a:ext cx="5867400" cy="33020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
        <p:nvSpPr>
          <p:cNvPr id="59394" name="Rectangle 2"/>
          <p:cNvSpPr>
            <a:spLocks noGrp="1" noChangeArrowheads="1"/>
          </p:cNvSpPr>
          <p:nvPr>
            <p:ph type="title"/>
          </p:nvPr>
        </p:nvSpPr>
        <p:spPr bwMode="auto">
          <a:xfrm>
            <a:off x="635000" y="1409700"/>
            <a:ext cx="5867400" cy="3302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Gill Sans" pitchFamily="-111" charset="0"/>
              </a:rPr>
              <a:t>Click to edit Master title style</a:t>
            </a:r>
          </a:p>
        </p:txBody>
      </p:sp>
    </p:spTree>
  </p:cSld>
  <p:clrMap bg1="lt1" tx1="dk1" bg2="lt2" tx2="dk2" accent1="accent1" accent2="accent2" accent3="accent3" accent4="accent4" accent5="accent5" accent6="accent6" hlink="hlink" folHlink="folHlink"/>
  <p:sldLayoutIdLst>
    <p:sldLayoutId id="2147484368" r:id="rId1"/>
    <p:sldLayoutId id="2147484369" r:id="rId2"/>
    <p:sldLayoutId id="2147484370" r:id="rId3"/>
    <p:sldLayoutId id="2147484371" r:id="rId4"/>
    <p:sldLayoutId id="2147484372" r:id="rId5"/>
    <p:sldLayoutId id="2147484373" r:id="rId6"/>
    <p:sldLayoutId id="2147484374" r:id="rId7"/>
    <p:sldLayoutId id="2147484375" r:id="rId8"/>
    <p:sldLayoutId id="2147484376" r:id="rId9"/>
    <p:sldLayoutId id="2147484377" r:id="rId10"/>
    <p:sldLayoutId id="2147484378" r:id="rId11"/>
  </p:sldLayoutIdLst>
  <p:transition>
    <p:dissolve/>
  </p:transition>
  <p:txStyles>
    <p:titleStyle>
      <a:lvl1pPr algn="ctr" rtl="0" fontAlgn="base">
        <a:spcBef>
          <a:spcPct val="0"/>
        </a:spcBef>
        <a:spcAft>
          <a:spcPct val="0"/>
        </a:spcAft>
        <a:defRPr sz="7000">
          <a:solidFill>
            <a:schemeClr val="tx1"/>
          </a:solidFill>
          <a:latin typeface="+mj-lt"/>
          <a:ea typeface="+mj-ea"/>
          <a:cs typeface="+mj-cs"/>
          <a:sym typeface="Gill Sans" pitchFamily="-111" charset="0"/>
        </a:defRPr>
      </a:lvl1pPr>
      <a:lvl2pPr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algn="ctr" rtl="0" fontAlgn="base">
        <a:spcBef>
          <a:spcPct val="0"/>
        </a:spcBef>
        <a:spcAft>
          <a:spcPct val="0"/>
        </a:spcAft>
        <a:defRPr sz="3400">
          <a:solidFill>
            <a:schemeClr val="tx1"/>
          </a:solidFill>
          <a:latin typeface="+mn-lt"/>
          <a:ea typeface="+mn-ea"/>
          <a:cs typeface="+mn-cs"/>
          <a:sym typeface="Gill Sans" pitchFamily="-111" charset="0"/>
        </a:defRPr>
      </a:lvl1pPr>
      <a:lvl2pPr algn="ctr" rtl="0" fontAlgn="base">
        <a:spcBef>
          <a:spcPct val="0"/>
        </a:spcBef>
        <a:spcAft>
          <a:spcPct val="0"/>
        </a:spcAft>
        <a:defRPr sz="3400">
          <a:solidFill>
            <a:schemeClr val="tx1"/>
          </a:solidFill>
          <a:latin typeface="+mn-lt"/>
          <a:ea typeface="+mn-ea"/>
          <a:cs typeface="+mn-cs"/>
          <a:sym typeface="Gill Sans" pitchFamily="-111" charset="0"/>
        </a:defRPr>
      </a:lvl2pPr>
      <a:lvl3pPr algn="ctr" rtl="0" fontAlgn="base">
        <a:spcBef>
          <a:spcPct val="0"/>
        </a:spcBef>
        <a:spcAft>
          <a:spcPct val="0"/>
        </a:spcAft>
        <a:defRPr sz="3400">
          <a:solidFill>
            <a:schemeClr val="tx1"/>
          </a:solidFill>
          <a:latin typeface="+mn-lt"/>
          <a:ea typeface="+mn-ea"/>
          <a:cs typeface="+mn-cs"/>
          <a:sym typeface="Gill Sans" pitchFamily="-111" charset="0"/>
        </a:defRPr>
      </a:lvl3pPr>
      <a:lvl4pPr algn="ctr" rtl="0" fontAlgn="base">
        <a:spcBef>
          <a:spcPct val="0"/>
        </a:spcBef>
        <a:spcAft>
          <a:spcPct val="0"/>
        </a:spcAft>
        <a:defRPr sz="3400">
          <a:solidFill>
            <a:schemeClr val="tx1"/>
          </a:solidFill>
          <a:latin typeface="+mn-lt"/>
          <a:ea typeface="+mn-ea"/>
          <a:cs typeface="+mn-cs"/>
          <a:sym typeface="Gill Sans" pitchFamily="-111" charset="0"/>
        </a:defRPr>
      </a:lvl4pPr>
      <a:lvl5pPr algn="ctr" rtl="0" fontAlgn="base">
        <a:spcBef>
          <a:spcPct val="0"/>
        </a:spcBef>
        <a:spcAft>
          <a:spcPct val="0"/>
        </a:spcAft>
        <a:defRPr sz="3400">
          <a:solidFill>
            <a:schemeClr val="tx1"/>
          </a:solidFill>
          <a:latin typeface="+mn-lt"/>
          <a:ea typeface="+mn-ea"/>
          <a:cs typeface="+mn-cs"/>
          <a:sym typeface="Gill Sans" pitchFamily="-111" charset="0"/>
        </a:defRPr>
      </a:lvl5pPr>
      <a:lvl6pPr marL="457200" algn="ctr" rtl="0" fontAlgn="base">
        <a:spcBef>
          <a:spcPct val="0"/>
        </a:spcBef>
        <a:spcAft>
          <a:spcPct val="0"/>
        </a:spcAft>
        <a:defRPr sz="3400">
          <a:solidFill>
            <a:schemeClr val="tx1"/>
          </a:solidFill>
          <a:latin typeface="+mn-lt"/>
          <a:ea typeface="+mn-ea"/>
          <a:cs typeface="+mn-cs"/>
          <a:sym typeface="Gill Sans" pitchFamily="-111" charset="0"/>
        </a:defRPr>
      </a:lvl6pPr>
      <a:lvl7pPr marL="914400" algn="ctr" rtl="0" fontAlgn="base">
        <a:spcBef>
          <a:spcPct val="0"/>
        </a:spcBef>
        <a:spcAft>
          <a:spcPct val="0"/>
        </a:spcAft>
        <a:defRPr sz="3400">
          <a:solidFill>
            <a:schemeClr val="tx1"/>
          </a:solidFill>
          <a:latin typeface="+mn-lt"/>
          <a:ea typeface="+mn-ea"/>
          <a:cs typeface="+mn-cs"/>
          <a:sym typeface="Gill Sans" pitchFamily="-111" charset="0"/>
        </a:defRPr>
      </a:lvl7pPr>
      <a:lvl8pPr marL="1371600" algn="ctr" rtl="0" fontAlgn="base">
        <a:spcBef>
          <a:spcPct val="0"/>
        </a:spcBef>
        <a:spcAft>
          <a:spcPct val="0"/>
        </a:spcAft>
        <a:defRPr sz="3400">
          <a:solidFill>
            <a:schemeClr val="tx1"/>
          </a:solidFill>
          <a:latin typeface="+mn-lt"/>
          <a:ea typeface="+mn-ea"/>
          <a:cs typeface="+mn-cs"/>
          <a:sym typeface="Gill Sans" pitchFamily="-111" charset="0"/>
        </a:defRPr>
      </a:lvl8pPr>
      <a:lvl9pPr marL="1828800" algn="ctr" rtl="0" fontAlgn="base">
        <a:spcBef>
          <a:spcPct val="0"/>
        </a:spcBef>
        <a:spcAft>
          <a:spcPct val="0"/>
        </a:spcAft>
        <a:defRPr sz="34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7" name="Rectangle 1"/>
          <p:cNvSpPr>
            <a:spLocks noGrp="1" noChangeArrowheads="1"/>
          </p:cNvSpPr>
          <p:nvPr>
            <p:ph type="body" idx="1"/>
          </p:nvPr>
        </p:nvSpPr>
        <p:spPr bwMode="auto">
          <a:xfrm>
            <a:off x="635000" y="4787900"/>
            <a:ext cx="5867400" cy="33020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
        <p:nvSpPr>
          <p:cNvPr id="60418" name="Rectangle 2"/>
          <p:cNvSpPr>
            <a:spLocks noGrp="1" noChangeArrowheads="1"/>
          </p:cNvSpPr>
          <p:nvPr>
            <p:ph type="title"/>
          </p:nvPr>
        </p:nvSpPr>
        <p:spPr bwMode="auto">
          <a:xfrm>
            <a:off x="635000" y="1409700"/>
            <a:ext cx="5867400" cy="3302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Gill Sans" pitchFamily="-111" charset="0"/>
              </a:rPr>
              <a:t>Click to edit Master title style</a:t>
            </a:r>
          </a:p>
        </p:txBody>
      </p:sp>
    </p:spTree>
  </p:cSld>
  <p:clrMap bg1="lt1" tx1="dk1" bg2="lt2" tx2="dk2" accent1="accent1" accent2="accent2" accent3="accent3" accent4="accent4" accent5="accent5" accent6="accent6" hlink="hlink" folHlink="folHlink"/>
  <p:sldLayoutIdLst>
    <p:sldLayoutId id="2147484379"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Lst>
  <p:transition>
    <p:dissolve/>
  </p:transition>
  <p:txStyles>
    <p:titleStyle>
      <a:lvl1pPr algn="ctr" rtl="0" fontAlgn="base">
        <a:spcBef>
          <a:spcPct val="0"/>
        </a:spcBef>
        <a:spcAft>
          <a:spcPct val="0"/>
        </a:spcAft>
        <a:defRPr sz="7000">
          <a:solidFill>
            <a:schemeClr val="tx1"/>
          </a:solidFill>
          <a:latin typeface="+mj-lt"/>
          <a:ea typeface="+mj-ea"/>
          <a:cs typeface="+mj-cs"/>
          <a:sym typeface="Gill Sans" pitchFamily="-111" charset="0"/>
        </a:defRPr>
      </a:lvl1pPr>
      <a:lvl2pPr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algn="ctr" rtl="0" fontAlgn="base">
        <a:spcBef>
          <a:spcPct val="0"/>
        </a:spcBef>
        <a:spcAft>
          <a:spcPct val="0"/>
        </a:spcAft>
        <a:defRPr sz="3400">
          <a:solidFill>
            <a:schemeClr val="tx1"/>
          </a:solidFill>
          <a:latin typeface="+mn-lt"/>
          <a:ea typeface="+mn-ea"/>
          <a:cs typeface="+mn-cs"/>
          <a:sym typeface="Gill Sans" pitchFamily="-111" charset="0"/>
        </a:defRPr>
      </a:lvl1pPr>
      <a:lvl2pPr algn="ctr" rtl="0" fontAlgn="base">
        <a:spcBef>
          <a:spcPct val="0"/>
        </a:spcBef>
        <a:spcAft>
          <a:spcPct val="0"/>
        </a:spcAft>
        <a:defRPr sz="3400">
          <a:solidFill>
            <a:schemeClr val="tx1"/>
          </a:solidFill>
          <a:latin typeface="+mn-lt"/>
          <a:ea typeface="+mn-ea"/>
          <a:cs typeface="+mn-cs"/>
          <a:sym typeface="Gill Sans" pitchFamily="-111" charset="0"/>
        </a:defRPr>
      </a:lvl2pPr>
      <a:lvl3pPr algn="ctr" rtl="0" fontAlgn="base">
        <a:spcBef>
          <a:spcPct val="0"/>
        </a:spcBef>
        <a:spcAft>
          <a:spcPct val="0"/>
        </a:spcAft>
        <a:defRPr sz="3400">
          <a:solidFill>
            <a:schemeClr val="tx1"/>
          </a:solidFill>
          <a:latin typeface="+mn-lt"/>
          <a:ea typeface="+mn-ea"/>
          <a:cs typeface="+mn-cs"/>
          <a:sym typeface="Gill Sans" pitchFamily="-111" charset="0"/>
        </a:defRPr>
      </a:lvl3pPr>
      <a:lvl4pPr algn="ctr" rtl="0" fontAlgn="base">
        <a:spcBef>
          <a:spcPct val="0"/>
        </a:spcBef>
        <a:spcAft>
          <a:spcPct val="0"/>
        </a:spcAft>
        <a:defRPr sz="3400">
          <a:solidFill>
            <a:schemeClr val="tx1"/>
          </a:solidFill>
          <a:latin typeface="+mn-lt"/>
          <a:ea typeface="+mn-ea"/>
          <a:cs typeface="+mn-cs"/>
          <a:sym typeface="Gill Sans" pitchFamily="-111" charset="0"/>
        </a:defRPr>
      </a:lvl4pPr>
      <a:lvl5pPr algn="ctr" rtl="0" fontAlgn="base">
        <a:spcBef>
          <a:spcPct val="0"/>
        </a:spcBef>
        <a:spcAft>
          <a:spcPct val="0"/>
        </a:spcAft>
        <a:defRPr sz="3400">
          <a:solidFill>
            <a:schemeClr val="tx1"/>
          </a:solidFill>
          <a:latin typeface="+mn-lt"/>
          <a:ea typeface="+mn-ea"/>
          <a:cs typeface="+mn-cs"/>
          <a:sym typeface="Gill Sans" pitchFamily="-111" charset="0"/>
        </a:defRPr>
      </a:lvl5pPr>
      <a:lvl6pPr marL="457200" algn="ctr" rtl="0" fontAlgn="base">
        <a:spcBef>
          <a:spcPct val="0"/>
        </a:spcBef>
        <a:spcAft>
          <a:spcPct val="0"/>
        </a:spcAft>
        <a:defRPr sz="3400">
          <a:solidFill>
            <a:schemeClr val="tx1"/>
          </a:solidFill>
          <a:latin typeface="+mn-lt"/>
          <a:ea typeface="+mn-ea"/>
          <a:cs typeface="+mn-cs"/>
          <a:sym typeface="Gill Sans" pitchFamily="-111" charset="0"/>
        </a:defRPr>
      </a:lvl6pPr>
      <a:lvl7pPr marL="914400" algn="ctr" rtl="0" fontAlgn="base">
        <a:spcBef>
          <a:spcPct val="0"/>
        </a:spcBef>
        <a:spcAft>
          <a:spcPct val="0"/>
        </a:spcAft>
        <a:defRPr sz="3400">
          <a:solidFill>
            <a:schemeClr val="tx1"/>
          </a:solidFill>
          <a:latin typeface="+mn-lt"/>
          <a:ea typeface="+mn-ea"/>
          <a:cs typeface="+mn-cs"/>
          <a:sym typeface="Gill Sans" pitchFamily="-111" charset="0"/>
        </a:defRPr>
      </a:lvl7pPr>
      <a:lvl8pPr marL="1371600" algn="ctr" rtl="0" fontAlgn="base">
        <a:spcBef>
          <a:spcPct val="0"/>
        </a:spcBef>
        <a:spcAft>
          <a:spcPct val="0"/>
        </a:spcAft>
        <a:defRPr sz="3400">
          <a:solidFill>
            <a:schemeClr val="tx1"/>
          </a:solidFill>
          <a:latin typeface="+mn-lt"/>
          <a:ea typeface="+mn-ea"/>
          <a:cs typeface="+mn-cs"/>
          <a:sym typeface="Gill Sans" pitchFamily="-111" charset="0"/>
        </a:defRPr>
      </a:lvl8pPr>
      <a:lvl9pPr marL="1828800" algn="ctr" rtl="0" fontAlgn="base">
        <a:spcBef>
          <a:spcPct val="0"/>
        </a:spcBef>
        <a:spcAft>
          <a:spcPct val="0"/>
        </a:spcAft>
        <a:defRPr sz="34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bwMode="auto">
          <a:xfrm>
            <a:off x="977900" y="546100"/>
            <a:ext cx="11049000" cy="2273300"/>
          </a:xfrm>
          <a:prstGeom prst="rect">
            <a:avLst/>
          </a:prstGeom>
          <a:noFill/>
          <a:ln w="12700">
            <a:noFill/>
            <a:miter lim="800000"/>
            <a:headEnd/>
            <a:tailEnd/>
          </a:ln>
          <a:effectLst>
            <a:outerShdw blurRad="50800" dist="12700" dir="9600158" algn="ctr" rotWithShape="0">
              <a:schemeClr val="bg2">
                <a:alpha val="75000"/>
              </a:schemeClr>
            </a:outerShdw>
          </a:effectLst>
        </p:spPr>
        <p:txBody>
          <a:bodyPr vert="horz" wrap="square" lIns="76200" tIns="76200" rIns="133999" bIns="76200" numCol="1" anchor="ctr" anchorCtr="0" compatLnSpc="1">
            <a:prstTxWarp prst="textNoShape">
              <a:avLst/>
            </a:prstTxWarp>
          </a:bodyPr>
          <a:lstStyle/>
          <a:p>
            <a:pPr lvl="0"/>
            <a:r>
              <a:rPr lang="en-US">
                <a:sym typeface="Verdana" pitchFamily="-111" charset="0"/>
              </a:rPr>
              <a:t>Click to edit Master title style</a:t>
            </a:r>
          </a:p>
        </p:txBody>
      </p:sp>
      <p:sp>
        <p:nvSpPr>
          <p:cNvPr id="6146" name="Rectangle 2"/>
          <p:cNvSpPr>
            <a:spLocks noGrp="1" noChangeArrowheads="1"/>
          </p:cNvSpPr>
          <p:nvPr>
            <p:ph type="body" idx="1"/>
          </p:nvPr>
        </p:nvSpPr>
        <p:spPr bwMode="auto">
          <a:xfrm>
            <a:off x="977900" y="2819400"/>
            <a:ext cx="11049000" cy="6934200"/>
          </a:xfrm>
          <a:prstGeom prst="rect">
            <a:avLst/>
          </a:prstGeom>
          <a:noFill/>
          <a:ln w="12700">
            <a:noFill/>
            <a:miter lim="800000"/>
            <a:headEnd/>
            <a:tailEnd/>
          </a:ln>
          <a:effectLst>
            <a:outerShdw blurRad="50800" dist="12700" dir="9600158" algn="ctr" rotWithShape="0">
              <a:schemeClr val="bg2">
                <a:alpha val="75000"/>
              </a:schemeClr>
            </a:outerShdw>
          </a:effectLst>
        </p:spPr>
        <p:txBody>
          <a:bodyPr vert="horz" wrap="square" lIns="76200" tIns="76200" rIns="133999" bIns="76200" numCol="1" anchor="t" anchorCtr="0" compatLnSpc="1">
            <a:prstTxWarp prst="textNoShape">
              <a:avLst/>
            </a:prstTxWarp>
          </a:bodyPr>
          <a:lstStyle/>
          <a:p>
            <a:pPr lvl="0"/>
            <a:r>
              <a:rPr lang="en-US">
                <a:sym typeface="Verdana" pitchFamily="-111" charset="0"/>
              </a:rPr>
              <a:t>Click to edit Master text styles</a:t>
            </a:r>
          </a:p>
          <a:p>
            <a:pPr lvl="1"/>
            <a:r>
              <a:rPr lang="en-US">
                <a:sym typeface="Verdana" pitchFamily="-111" charset="0"/>
              </a:rPr>
              <a:t>Second level</a:t>
            </a:r>
          </a:p>
          <a:p>
            <a:pPr lvl="2"/>
            <a:r>
              <a:rPr lang="en-US">
                <a:sym typeface="Verdana" pitchFamily="-111" charset="0"/>
              </a:rPr>
              <a:t>Third level</a:t>
            </a:r>
          </a:p>
          <a:p>
            <a:pPr lvl="3"/>
            <a:r>
              <a:rPr lang="en-US">
                <a:sym typeface="Verdana" pitchFamily="-111" charset="0"/>
              </a:rPr>
              <a:t>Fourth level</a:t>
            </a:r>
          </a:p>
          <a:p>
            <a:pPr lvl="4"/>
            <a:r>
              <a:rPr lang="en-US">
                <a:sym typeface="Verdana" pitchFamily="-111" charset="0"/>
              </a:rPr>
              <a:t>Fifth level</a:t>
            </a:r>
          </a:p>
        </p:txBody>
      </p:sp>
      <p:sp>
        <p:nvSpPr>
          <p:cNvPr id="6147" name="Text Box 3"/>
          <p:cNvSpPr txBox="1">
            <a:spLocks noGrp="1" noChangeArrowheads="1"/>
          </p:cNvSpPr>
          <p:nvPr>
            <p:ph type="sldNum" sz="quarter" idx="4"/>
          </p:nvPr>
        </p:nvSpPr>
        <p:spPr bwMode="auto">
          <a:xfrm>
            <a:off x="10445750" y="8890000"/>
            <a:ext cx="455613" cy="431800"/>
          </a:xfrm>
          <a:prstGeom prst="rect">
            <a:avLst/>
          </a:prstGeom>
          <a:noFill/>
          <a:ln w="12700">
            <a:noFill/>
            <a:miter lim="800000"/>
            <a:headEnd/>
            <a:tailEnd/>
          </a:ln>
          <a:effectLst>
            <a:outerShdw blurRad="50800" dist="12700" dir="9600158" algn="ctr" rotWithShape="0">
              <a:schemeClr val="bg2">
                <a:alpha val="75000"/>
              </a:schemeClr>
            </a:outerShdw>
          </a:effectLst>
        </p:spPr>
        <p:txBody>
          <a:bodyPr vert="horz" wrap="none" lIns="91440" tIns="45720" rIns="91440" bIns="45720" numCol="1" anchor="t" anchorCtr="0" compatLnSpc="1">
            <a:prstTxWarp prst="textNoShape">
              <a:avLst/>
            </a:prstTxWarp>
          </a:bodyPr>
          <a:lstStyle>
            <a:lvl1pPr>
              <a:defRPr sz="1800">
                <a:solidFill>
                  <a:schemeClr val="tx1"/>
                </a:solidFill>
                <a:latin typeface="+mn-lt"/>
                <a:ea typeface="Verdana" pitchFamily="-111" charset="0"/>
                <a:cs typeface="Verdana" pitchFamily="-111" charset="0"/>
                <a:sym typeface="Verdana" pitchFamily="-111" charset="0"/>
              </a:defRPr>
            </a:lvl1pPr>
          </a:lstStyle>
          <a:p>
            <a:fld id="{BFACB388-CD85-4E47-AB31-66846ED84CF2}"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transition>
    <p:dissolve/>
  </p:transition>
  <p:hf hdr="0" ftr="0" dt="0"/>
  <p:txStyles>
    <p:titleStyle>
      <a:lvl1pPr marL="57150" algn="r" rtl="0" fontAlgn="base">
        <a:spcBef>
          <a:spcPct val="0"/>
        </a:spcBef>
        <a:spcAft>
          <a:spcPct val="0"/>
        </a:spcAft>
        <a:defRPr sz="6200">
          <a:solidFill>
            <a:schemeClr val="tx1"/>
          </a:solidFill>
          <a:latin typeface="+mj-lt"/>
          <a:ea typeface="+mj-ea"/>
          <a:cs typeface="+mj-cs"/>
          <a:sym typeface="Verdana" pitchFamily="-111" charset="0"/>
        </a:defRPr>
      </a:lvl1pPr>
      <a:lvl2pPr marL="57150" algn="r" rtl="0" fontAlgn="base">
        <a:spcBef>
          <a:spcPct val="0"/>
        </a:spcBef>
        <a:spcAft>
          <a:spcPct val="0"/>
        </a:spcAft>
        <a:defRPr sz="6200">
          <a:solidFill>
            <a:schemeClr val="tx1"/>
          </a:solidFill>
          <a:latin typeface="Verdana" pitchFamily="-111" charset="0"/>
          <a:ea typeface="ヒラギノ角ゴ ProN W3" pitchFamily="-111" charset="-128"/>
          <a:cs typeface="ヒラギノ角ゴ ProN W3" pitchFamily="-111" charset="-128"/>
          <a:sym typeface="Verdana" pitchFamily="-111" charset="0"/>
        </a:defRPr>
      </a:lvl2pPr>
      <a:lvl3pPr marL="57150" algn="r" rtl="0" fontAlgn="base">
        <a:spcBef>
          <a:spcPct val="0"/>
        </a:spcBef>
        <a:spcAft>
          <a:spcPct val="0"/>
        </a:spcAft>
        <a:defRPr sz="6200">
          <a:solidFill>
            <a:schemeClr val="tx1"/>
          </a:solidFill>
          <a:latin typeface="Verdana" pitchFamily="-111" charset="0"/>
          <a:ea typeface="ヒラギノ角ゴ ProN W3" pitchFamily="-111" charset="-128"/>
          <a:cs typeface="ヒラギノ角ゴ ProN W3" pitchFamily="-111" charset="-128"/>
          <a:sym typeface="Verdana" pitchFamily="-111" charset="0"/>
        </a:defRPr>
      </a:lvl3pPr>
      <a:lvl4pPr marL="57150" algn="r" rtl="0" fontAlgn="base">
        <a:spcBef>
          <a:spcPct val="0"/>
        </a:spcBef>
        <a:spcAft>
          <a:spcPct val="0"/>
        </a:spcAft>
        <a:defRPr sz="6200">
          <a:solidFill>
            <a:schemeClr val="tx1"/>
          </a:solidFill>
          <a:latin typeface="Verdana" pitchFamily="-111" charset="0"/>
          <a:ea typeface="ヒラギノ角ゴ ProN W3" pitchFamily="-111" charset="-128"/>
          <a:cs typeface="ヒラギノ角ゴ ProN W3" pitchFamily="-111" charset="-128"/>
          <a:sym typeface="Verdana" pitchFamily="-111" charset="0"/>
        </a:defRPr>
      </a:lvl4pPr>
      <a:lvl5pPr marL="57150" algn="r" rtl="0" fontAlgn="base">
        <a:spcBef>
          <a:spcPct val="0"/>
        </a:spcBef>
        <a:spcAft>
          <a:spcPct val="0"/>
        </a:spcAft>
        <a:defRPr sz="6200">
          <a:solidFill>
            <a:schemeClr val="tx1"/>
          </a:solidFill>
          <a:latin typeface="Verdana" pitchFamily="-111" charset="0"/>
          <a:ea typeface="ヒラギノ角ゴ ProN W3" pitchFamily="-111" charset="-128"/>
          <a:cs typeface="ヒラギノ角ゴ ProN W3" pitchFamily="-111" charset="-128"/>
          <a:sym typeface="Verdana" pitchFamily="-111" charset="0"/>
        </a:defRPr>
      </a:lvl5pPr>
      <a:lvl6pPr marL="514350" algn="r" rtl="0" fontAlgn="base">
        <a:spcBef>
          <a:spcPct val="0"/>
        </a:spcBef>
        <a:spcAft>
          <a:spcPct val="0"/>
        </a:spcAft>
        <a:defRPr sz="6200">
          <a:solidFill>
            <a:schemeClr val="tx1"/>
          </a:solidFill>
          <a:latin typeface="Verdana" pitchFamily="-111" charset="0"/>
          <a:ea typeface="ヒラギノ角ゴ ProN W3" pitchFamily="-111" charset="-128"/>
          <a:cs typeface="ヒラギノ角ゴ ProN W3" pitchFamily="-111" charset="-128"/>
          <a:sym typeface="Verdana" pitchFamily="-111" charset="0"/>
        </a:defRPr>
      </a:lvl6pPr>
      <a:lvl7pPr marL="971550" algn="r" rtl="0" fontAlgn="base">
        <a:spcBef>
          <a:spcPct val="0"/>
        </a:spcBef>
        <a:spcAft>
          <a:spcPct val="0"/>
        </a:spcAft>
        <a:defRPr sz="6200">
          <a:solidFill>
            <a:schemeClr val="tx1"/>
          </a:solidFill>
          <a:latin typeface="Verdana" pitchFamily="-111" charset="0"/>
          <a:ea typeface="ヒラギノ角ゴ ProN W3" pitchFamily="-111" charset="-128"/>
          <a:cs typeface="ヒラギノ角ゴ ProN W3" pitchFamily="-111" charset="-128"/>
          <a:sym typeface="Verdana" pitchFamily="-111" charset="0"/>
        </a:defRPr>
      </a:lvl7pPr>
      <a:lvl8pPr marL="1428750" algn="r" rtl="0" fontAlgn="base">
        <a:spcBef>
          <a:spcPct val="0"/>
        </a:spcBef>
        <a:spcAft>
          <a:spcPct val="0"/>
        </a:spcAft>
        <a:defRPr sz="6200">
          <a:solidFill>
            <a:schemeClr val="tx1"/>
          </a:solidFill>
          <a:latin typeface="Verdana" pitchFamily="-111" charset="0"/>
          <a:ea typeface="ヒラギノ角ゴ ProN W3" pitchFamily="-111" charset="-128"/>
          <a:cs typeface="ヒラギノ角ゴ ProN W3" pitchFamily="-111" charset="-128"/>
          <a:sym typeface="Verdana" pitchFamily="-111" charset="0"/>
        </a:defRPr>
      </a:lvl8pPr>
      <a:lvl9pPr marL="1885950" algn="r" rtl="0" fontAlgn="base">
        <a:spcBef>
          <a:spcPct val="0"/>
        </a:spcBef>
        <a:spcAft>
          <a:spcPct val="0"/>
        </a:spcAft>
        <a:defRPr sz="6200">
          <a:solidFill>
            <a:schemeClr val="tx1"/>
          </a:solidFill>
          <a:latin typeface="Verdana" pitchFamily="-111" charset="0"/>
          <a:ea typeface="ヒラギノ角ゴ ProN W3" pitchFamily="-111" charset="-128"/>
          <a:cs typeface="ヒラギノ角ゴ ProN W3" pitchFamily="-111" charset="-128"/>
          <a:sym typeface="Verdana" pitchFamily="-111" charset="0"/>
        </a:defRPr>
      </a:lvl9pPr>
    </p:titleStyle>
    <p:bodyStyle>
      <a:lvl1pPr marL="539750" indent="-482600" algn="l" rtl="0" fontAlgn="base">
        <a:spcBef>
          <a:spcPts val="1100"/>
        </a:spcBef>
        <a:spcAft>
          <a:spcPct val="0"/>
        </a:spcAft>
        <a:buSzPct val="100000"/>
        <a:buFont typeface="Verdana" pitchFamily="-111" charset="0"/>
        <a:buChar char="•"/>
        <a:defRPr sz="4400">
          <a:solidFill>
            <a:schemeClr val="tx1"/>
          </a:solidFill>
          <a:latin typeface="+mn-lt"/>
          <a:ea typeface="+mn-ea"/>
          <a:cs typeface="+mn-cs"/>
          <a:sym typeface="Verdana" pitchFamily="-111" charset="0"/>
        </a:defRPr>
      </a:lvl1pPr>
      <a:lvl2pPr marL="1038225" indent="-406400" algn="l" rtl="0" fontAlgn="base">
        <a:spcBef>
          <a:spcPts val="1000"/>
        </a:spcBef>
        <a:spcAft>
          <a:spcPct val="0"/>
        </a:spcAft>
        <a:buSzPct val="100000"/>
        <a:buFont typeface="Verdana" pitchFamily="-111" charset="0"/>
        <a:buChar char="–"/>
        <a:defRPr sz="3800">
          <a:solidFill>
            <a:schemeClr val="tx1"/>
          </a:solidFill>
          <a:latin typeface="+mn-lt"/>
          <a:ea typeface="+mn-ea"/>
          <a:cs typeface="+mn-cs"/>
          <a:sym typeface="Verdana" pitchFamily="-111" charset="0"/>
        </a:defRPr>
      </a:lvl2pPr>
      <a:lvl3pPr marL="1611313" indent="-330200" algn="l" rtl="0" fontAlgn="base">
        <a:spcBef>
          <a:spcPts val="800"/>
        </a:spcBef>
        <a:spcAft>
          <a:spcPct val="0"/>
        </a:spcAft>
        <a:buSzPct val="100000"/>
        <a:buFont typeface="Verdana" pitchFamily="-111" charset="0"/>
        <a:buChar char="•"/>
        <a:defRPr sz="3400">
          <a:solidFill>
            <a:schemeClr val="tx1"/>
          </a:solidFill>
          <a:latin typeface="+mn-lt"/>
          <a:ea typeface="+mn-ea"/>
          <a:cs typeface="+mn-cs"/>
          <a:sym typeface="Verdana" pitchFamily="-111" charset="0"/>
        </a:defRPr>
      </a:lvl3pPr>
      <a:lvl4pPr marL="2262188" indent="-330200" algn="l" rtl="0" fontAlgn="base">
        <a:spcBef>
          <a:spcPts val="700"/>
        </a:spcBef>
        <a:spcAft>
          <a:spcPct val="0"/>
        </a:spcAft>
        <a:buSzPct val="100000"/>
        <a:buFont typeface="Verdana" pitchFamily="-111" charset="0"/>
        <a:buChar char="–"/>
        <a:defRPr sz="2800">
          <a:solidFill>
            <a:schemeClr val="tx1"/>
          </a:solidFill>
          <a:latin typeface="+mn-lt"/>
          <a:ea typeface="+mn-ea"/>
          <a:cs typeface="+mn-cs"/>
          <a:sym typeface="Verdana" pitchFamily="-111" charset="0"/>
        </a:defRPr>
      </a:lvl4pPr>
      <a:lvl5pPr marL="2911475" indent="-330200" algn="l" rtl="0" fontAlgn="base">
        <a:spcBef>
          <a:spcPts val="700"/>
        </a:spcBef>
        <a:spcAft>
          <a:spcPct val="0"/>
        </a:spcAft>
        <a:buSzPct val="100000"/>
        <a:buFont typeface="Verdana" pitchFamily="-111" charset="0"/>
        <a:buChar char="»"/>
        <a:defRPr sz="2800">
          <a:solidFill>
            <a:schemeClr val="tx1"/>
          </a:solidFill>
          <a:latin typeface="+mn-lt"/>
          <a:ea typeface="+mn-ea"/>
          <a:cs typeface="+mn-cs"/>
          <a:sym typeface="Verdana" pitchFamily="-111" charset="0"/>
        </a:defRPr>
      </a:lvl5pPr>
      <a:lvl6pPr marL="3368675" indent="-330200" algn="l" rtl="0" fontAlgn="base">
        <a:spcBef>
          <a:spcPts val="700"/>
        </a:spcBef>
        <a:spcAft>
          <a:spcPct val="0"/>
        </a:spcAft>
        <a:buSzPct val="100000"/>
        <a:buFont typeface="Verdana" pitchFamily="-111" charset="0"/>
        <a:buChar char="»"/>
        <a:defRPr sz="2800">
          <a:solidFill>
            <a:schemeClr val="tx1"/>
          </a:solidFill>
          <a:latin typeface="+mn-lt"/>
          <a:ea typeface="+mn-ea"/>
          <a:cs typeface="+mn-cs"/>
          <a:sym typeface="Verdana" pitchFamily="-111" charset="0"/>
        </a:defRPr>
      </a:lvl6pPr>
      <a:lvl7pPr marL="3825875" indent="-330200" algn="l" rtl="0" fontAlgn="base">
        <a:spcBef>
          <a:spcPts val="700"/>
        </a:spcBef>
        <a:spcAft>
          <a:spcPct val="0"/>
        </a:spcAft>
        <a:buSzPct val="100000"/>
        <a:buFont typeface="Verdana" pitchFamily="-111" charset="0"/>
        <a:buChar char="»"/>
        <a:defRPr sz="2800">
          <a:solidFill>
            <a:schemeClr val="tx1"/>
          </a:solidFill>
          <a:latin typeface="+mn-lt"/>
          <a:ea typeface="+mn-ea"/>
          <a:cs typeface="+mn-cs"/>
          <a:sym typeface="Verdana" pitchFamily="-111" charset="0"/>
        </a:defRPr>
      </a:lvl7pPr>
      <a:lvl8pPr marL="4283075" indent="-330200" algn="l" rtl="0" fontAlgn="base">
        <a:spcBef>
          <a:spcPts val="700"/>
        </a:spcBef>
        <a:spcAft>
          <a:spcPct val="0"/>
        </a:spcAft>
        <a:buSzPct val="100000"/>
        <a:buFont typeface="Verdana" pitchFamily="-111" charset="0"/>
        <a:buChar char="»"/>
        <a:defRPr sz="2800">
          <a:solidFill>
            <a:schemeClr val="tx1"/>
          </a:solidFill>
          <a:latin typeface="+mn-lt"/>
          <a:ea typeface="+mn-ea"/>
          <a:cs typeface="+mn-cs"/>
          <a:sym typeface="Verdana" pitchFamily="-111" charset="0"/>
        </a:defRPr>
      </a:lvl8pPr>
      <a:lvl9pPr marL="4740275" indent="-330200" algn="l" rtl="0" fontAlgn="base">
        <a:spcBef>
          <a:spcPts val="700"/>
        </a:spcBef>
        <a:spcAft>
          <a:spcPct val="0"/>
        </a:spcAft>
        <a:buSzPct val="100000"/>
        <a:buFont typeface="Verdana" pitchFamily="-111" charset="0"/>
        <a:buChar char="»"/>
        <a:defRPr sz="2800">
          <a:solidFill>
            <a:schemeClr val="tx1"/>
          </a:solidFill>
          <a:latin typeface="+mn-lt"/>
          <a:ea typeface="+mn-ea"/>
          <a:cs typeface="+mn-cs"/>
          <a:sym typeface="Verdana"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1"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Tree>
  </p:cSld>
  <p:clrMap bg1="lt1" tx1="dk1" bg2="lt2" tx2="dk2" accent1="accent1" accent2="accent2" accent3="accent3" accent4="accent4" accent5="accent5" accent6="accent6" hlink="hlink" folHlink="folHlink"/>
  <p:sldLayoutIdLst>
    <p:sldLayoutId id="2147484390" r:id="rId1"/>
    <p:sldLayoutId id="2147484391" r:id="rId2"/>
    <p:sldLayoutId id="2147484392" r:id="rId3"/>
    <p:sldLayoutId id="2147484393" r:id="rId4"/>
    <p:sldLayoutId id="2147484394" r:id="rId5"/>
    <p:sldLayoutId id="2147484395" r:id="rId6"/>
    <p:sldLayoutId id="2147484396" r:id="rId7"/>
    <p:sldLayoutId id="2147484397" r:id="rId8"/>
    <p:sldLayoutId id="2147484398" r:id="rId9"/>
    <p:sldLayoutId id="2147484399" r:id="rId10"/>
    <p:sldLayoutId id="2147484400"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8890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1pPr>
      <a:lvl2pPr marL="13335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2pPr>
      <a:lvl3pPr marL="17780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3pPr>
      <a:lvl4pPr marL="22225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4pPr>
      <a:lvl5pPr marL="26670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5pPr>
      <a:lvl6pPr marL="31242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6pPr>
      <a:lvl7pPr marL="35814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7pPr>
      <a:lvl8pPr marL="40386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8pPr>
      <a:lvl9pPr marL="44958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401" r:id="rId1"/>
    <p:sldLayoutId id="2147484402" r:id="rId2"/>
    <p:sldLayoutId id="2147484403" r:id="rId3"/>
    <p:sldLayoutId id="2147484404" r:id="rId4"/>
    <p:sldLayoutId id="2147484405" r:id="rId5"/>
    <p:sldLayoutId id="2147484406" r:id="rId6"/>
    <p:sldLayoutId id="2147484407" r:id="rId7"/>
    <p:sldLayoutId id="2147484408" r:id="rId8"/>
    <p:sldLayoutId id="2147484409" r:id="rId9"/>
    <p:sldLayoutId id="2147484410" r:id="rId10"/>
    <p:sldLayoutId id="2147484411"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8890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1pPr>
      <a:lvl2pPr marL="13335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2pPr>
      <a:lvl3pPr marL="17780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3pPr>
      <a:lvl4pPr marL="22225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4pPr>
      <a:lvl5pPr marL="26670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5pPr>
      <a:lvl6pPr marL="31242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6pPr>
      <a:lvl7pPr marL="35814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7pPr>
      <a:lvl8pPr marL="40386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8pPr>
      <a:lvl9pPr marL="44958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489"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
        <p:nvSpPr>
          <p:cNvPr id="63490" name="Rectangle 2"/>
          <p:cNvSpPr>
            <a:spLocks noGrp="1" noChangeArrowheads="1"/>
          </p:cNvSpPr>
          <p:nvPr>
            <p:ph type="body" idx="1"/>
          </p:nvPr>
        </p:nvSpPr>
        <p:spPr bwMode="auto">
          <a:xfrm>
            <a:off x="1270000" y="2768600"/>
            <a:ext cx="50419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lt1" tx1="dk1" bg2="lt2" tx2="dk2" accent1="accent1" accent2="accent2" accent3="accent3" accent4="accent4" accent5="accent5" accent6="accent6" hlink="hlink" folHlink="folHlink"/>
  <p:sldLayoutIdLst>
    <p:sldLayoutId id="2147484412" r:id="rId1"/>
    <p:sldLayoutId id="2147484413" r:id="rId2"/>
    <p:sldLayoutId id="2147484414" r:id="rId3"/>
    <p:sldLayoutId id="2147484415" r:id="rId4"/>
    <p:sldLayoutId id="2147484416" r:id="rId5"/>
    <p:sldLayoutId id="2147484417" r:id="rId6"/>
    <p:sldLayoutId id="2147484418" r:id="rId7"/>
    <p:sldLayoutId id="2147484419" r:id="rId8"/>
    <p:sldLayoutId id="2147484420" r:id="rId9"/>
    <p:sldLayoutId id="2147484421" r:id="rId10"/>
    <p:sldLayoutId id="2147484422"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760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1pPr>
      <a:lvl2pPr marL="12049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2pPr>
      <a:lvl3pPr marL="1649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3pPr>
      <a:lvl4pPr marL="20939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4pPr>
      <a:lvl5pPr marL="2538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5pPr>
      <a:lvl6pPr marL="29956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6pPr>
      <a:lvl7pPr marL="34528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7pPr>
      <a:lvl8pPr marL="39100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8pPr>
      <a:lvl9pPr marL="43672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3"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
        <p:nvSpPr>
          <p:cNvPr id="64514" name="Rectangle 2"/>
          <p:cNvSpPr>
            <a:spLocks noGrp="1" noChangeArrowheads="1"/>
          </p:cNvSpPr>
          <p:nvPr>
            <p:ph type="body" idx="1"/>
          </p:nvPr>
        </p:nvSpPr>
        <p:spPr bwMode="auto">
          <a:xfrm>
            <a:off x="1270000" y="2768600"/>
            <a:ext cx="10464800" cy="57150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lt1" tx1="dk1" bg2="lt2" tx2="dk2" accent1="accent1" accent2="accent2" accent3="accent3" accent4="accent4" accent5="accent5" accent6="accent6" hlink="hlink" folHlink="folHlink"/>
  <p:sldLayoutIdLst>
    <p:sldLayoutId id="2147484423" r:id="rId1"/>
    <p:sldLayoutId id="2147484424" r:id="rId2"/>
    <p:sldLayoutId id="2147484425" r:id="rId3"/>
    <p:sldLayoutId id="2147484426" r:id="rId4"/>
    <p:sldLayoutId id="2147484427" r:id="rId5"/>
    <p:sldLayoutId id="2147484428" r:id="rId6"/>
    <p:sldLayoutId id="2147484429" r:id="rId7"/>
    <p:sldLayoutId id="2147484430" r:id="rId8"/>
    <p:sldLayoutId id="2147484431" r:id="rId9"/>
    <p:sldLayoutId id="2147484432" r:id="rId10"/>
    <p:sldLayoutId id="2147484433"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760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1pPr>
      <a:lvl2pPr marL="12049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2pPr>
      <a:lvl3pPr marL="1649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3pPr>
      <a:lvl4pPr marL="20939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4pPr>
      <a:lvl5pPr marL="2538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5pPr>
      <a:lvl6pPr marL="29956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6pPr>
      <a:lvl7pPr marL="34528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7pPr>
      <a:lvl8pPr marL="39100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8pPr>
      <a:lvl9pPr marL="43672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7"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
        <p:nvSpPr>
          <p:cNvPr id="65538" name="Rectangle 2"/>
          <p:cNvSpPr>
            <a:spLocks noGrp="1" noChangeArrowheads="1"/>
          </p:cNvSpPr>
          <p:nvPr>
            <p:ph type="body" idx="1"/>
          </p:nvPr>
        </p:nvSpPr>
        <p:spPr bwMode="auto">
          <a:xfrm>
            <a:off x="7772400" y="2768600"/>
            <a:ext cx="39624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lt1" tx1="dk1" bg2="lt2" tx2="dk2" accent1="accent1" accent2="accent2" accent3="accent3" accent4="accent4" accent5="accent5" accent6="accent6" hlink="hlink" folHlink="folHlink"/>
  <p:sldLayoutIdLst>
    <p:sldLayoutId id="2147484434" r:id="rId1"/>
    <p:sldLayoutId id="2147484435" r:id="rId2"/>
    <p:sldLayoutId id="2147484436" r:id="rId3"/>
    <p:sldLayoutId id="2147484437" r:id="rId4"/>
    <p:sldLayoutId id="2147484438" r:id="rId5"/>
    <p:sldLayoutId id="2147484439" r:id="rId6"/>
    <p:sldLayoutId id="2147484440" r:id="rId7"/>
    <p:sldLayoutId id="2147484441" r:id="rId8"/>
    <p:sldLayoutId id="2147484442" r:id="rId9"/>
    <p:sldLayoutId id="2147484443" r:id="rId10"/>
    <p:sldLayoutId id="2147484444"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760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1pPr>
      <a:lvl2pPr marL="12049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2pPr>
      <a:lvl3pPr marL="1649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3pPr>
      <a:lvl4pPr marL="20939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4pPr>
      <a:lvl5pPr marL="2538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5pPr>
      <a:lvl6pPr marL="29956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6pPr>
      <a:lvl7pPr marL="34528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7pPr>
      <a:lvl8pPr marL="39100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8pPr>
      <a:lvl9pPr marL="43672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1"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
        <p:nvSpPr>
          <p:cNvPr id="66562" name="Rectangle 2"/>
          <p:cNvSpPr>
            <a:spLocks noGrp="1" noChangeArrowheads="1"/>
          </p:cNvSpPr>
          <p:nvPr>
            <p:ph type="body" idx="1"/>
          </p:nvPr>
        </p:nvSpPr>
        <p:spPr bwMode="auto">
          <a:xfrm>
            <a:off x="1270000" y="2768600"/>
            <a:ext cx="50419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lt1" tx1="dk1" bg2="lt2" tx2="dk2" accent1="accent1" accent2="accent2" accent3="accent3" accent4="accent4" accent5="accent5" accent6="accent6" hlink="hlink" folHlink="folHlink"/>
  <p:sldLayoutIdLst>
    <p:sldLayoutId id="2147484445" r:id="rId1"/>
    <p:sldLayoutId id="2147484446" r:id="rId2"/>
    <p:sldLayoutId id="2147484447" r:id="rId3"/>
    <p:sldLayoutId id="2147484448" r:id="rId4"/>
    <p:sldLayoutId id="2147484449" r:id="rId5"/>
    <p:sldLayoutId id="2147484450" r:id="rId6"/>
    <p:sldLayoutId id="2147484451" r:id="rId7"/>
    <p:sldLayoutId id="2147484452" r:id="rId8"/>
    <p:sldLayoutId id="2147484453" r:id="rId9"/>
    <p:sldLayoutId id="2147484454" r:id="rId10"/>
    <p:sldLayoutId id="2147484455"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760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1pPr>
      <a:lvl2pPr marL="12049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2pPr>
      <a:lvl3pPr marL="1649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3pPr>
      <a:lvl4pPr marL="20939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4pPr>
      <a:lvl5pPr marL="2538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5pPr>
      <a:lvl6pPr marL="29956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6pPr>
      <a:lvl7pPr marL="34528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7pPr>
      <a:lvl8pPr marL="39100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8pPr>
      <a:lvl9pPr marL="43672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5" name="Rectangle 1"/>
          <p:cNvSpPr>
            <a:spLocks noGrp="1" noChangeArrowheads="1"/>
          </p:cNvSpPr>
          <p:nvPr>
            <p:ph type="body" idx="1"/>
          </p:nvPr>
        </p:nvSpPr>
        <p:spPr bwMode="auto">
          <a:xfrm>
            <a:off x="8369300" y="2324100"/>
            <a:ext cx="4064000" cy="65659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Helvetica Neue" pitchFamily="-111" charset="0"/>
              </a:rPr>
              <a:t>Click to edit Master text styles</a:t>
            </a:r>
          </a:p>
          <a:p>
            <a:pPr lvl="1"/>
            <a:r>
              <a:rPr lang="en-US">
                <a:sym typeface="Helvetica Neue" pitchFamily="-111" charset="0"/>
              </a:rPr>
              <a:t>Second level</a:t>
            </a:r>
          </a:p>
          <a:p>
            <a:pPr lvl="2"/>
            <a:r>
              <a:rPr lang="en-US">
                <a:sym typeface="Helvetica Neue" pitchFamily="-111" charset="0"/>
              </a:rPr>
              <a:t>Third level</a:t>
            </a:r>
          </a:p>
          <a:p>
            <a:pPr lvl="3"/>
            <a:r>
              <a:rPr lang="en-US">
                <a:sym typeface="Helvetica Neue" pitchFamily="-111" charset="0"/>
              </a:rPr>
              <a:t>Fourth level</a:t>
            </a:r>
          </a:p>
          <a:p>
            <a:pPr lvl="4"/>
            <a:r>
              <a:rPr lang="en-US">
                <a:sym typeface="Helvetica Neue" pitchFamily="-111" charset="0"/>
              </a:rPr>
              <a:t>Fifth level</a:t>
            </a:r>
          </a:p>
        </p:txBody>
      </p:sp>
      <p:sp>
        <p:nvSpPr>
          <p:cNvPr id="67586" name="Rectangle 2"/>
          <p:cNvSpPr>
            <a:spLocks noGrp="1" noChangeArrowheads="1"/>
          </p:cNvSpPr>
          <p:nvPr>
            <p:ph type="title"/>
          </p:nvPr>
        </p:nvSpPr>
        <p:spPr bwMode="auto">
          <a:xfrm>
            <a:off x="571500" y="330200"/>
            <a:ext cx="11861800" cy="1397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Helvetica Neue Light" pitchFamily="-111" charset="0"/>
              </a:rPr>
              <a:t>Click to edit Master title style</a:t>
            </a:r>
          </a:p>
        </p:txBody>
      </p:sp>
      <p:sp>
        <p:nvSpPr>
          <p:cNvPr id="67587" name="Line 3"/>
          <p:cNvSpPr>
            <a:spLocks noChangeShapeType="1"/>
          </p:cNvSpPr>
          <p:nvPr/>
        </p:nvSpPr>
        <p:spPr bwMode="auto">
          <a:xfrm>
            <a:off x="647700" y="1968500"/>
            <a:ext cx="11709400" cy="0"/>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Tree>
  </p:cSld>
  <p:clrMap bg1="lt1" tx1="dk1" bg2="lt2" tx2="dk2" accent1="accent1" accent2="accent2" accent3="accent3" accent4="accent4" accent5="accent5" accent6="accent6" hlink="hlink" folHlink="folHlink"/>
  <p:sldLayoutIdLst>
    <p:sldLayoutId id="2147484456" r:id="rId1"/>
    <p:sldLayoutId id="2147484457" r:id="rId2"/>
    <p:sldLayoutId id="2147484458" r:id="rId3"/>
    <p:sldLayoutId id="2147484459" r:id="rId4"/>
    <p:sldLayoutId id="2147484460" r:id="rId5"/>
    <p:sldLayoutId id="2147484461" r:id="rId6"/>
    <p:sldLayoutId id="2147484462" r:id="rId7"/>
    <p:sldLayoutId id="2147484463" r:id="rId8"/>
    <p:sldLayoutId id="2147484464" r:id="rId9"/>
    <p:sldLayoutId id="2147484465" r:id="rId10"/>
    <p:sldLayoutId id="2147484466" r:id="rId11"/>
  </p:sldLayoutIdLst>
  <p:transition>
    <p:dissolve/>
  </p:transition>
  <p:txStyles>
    <p:titleStyle>
      <a:lvl1pPr algn="l" rtl="0" fontAlgn="base">
        <a:spcBef>
          <a:spcPct val="0"/>
        </a:spcBef>
        <a:spcAft>
          <a:spcPct val="0"/>
        </a:spcAft>
        <a:defRPr sz="4200">
          <a:solidFill>
            <a:schemeClr val="tx1"/>
          </a:solidFill>
          <a:latin typeface="+mj-lt"/>
          <a:ea typeface="+mj-ea"/>
          <a:cs typeface="+mj-cs"/>
          <a:sym typeface="Helvetica Neue Light" pitchFamily="-111" charset="0"/>
        </a:defRPr>
      </a:lvl1pPr>
      <a:lvl2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marL="2667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1pPr>
      <a:lvl2pPr marL="6604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2pPr>
      <a:lvl3pPr marL="11049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3pPr>
      <a:lvl4pPr marL="15494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4pPr>
      <a:lvl5pPr marL="19939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5pPr>
      <a:lvl6pPr marL="24511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6pPr>
      <a:lvl7pPr marL="29083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7pPr>
      <a:lvl8pPr marL="33655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8pPr>
      <a:lvl9pPr marL="38227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609" name="Rectangle 1"/>
          <p:cNvSpPr>
            <a:spLocks noGrp="1" noChangeArrowheads="1"/>
          </p:cNvSpPr>
          <p:nvPr>
            <p:ph type="body" idx="1"/>
          </p:nvPr>
        </p:nvSpPr>
        <p:spPr bwMode="auto">
          <a:xfrm>
            <a:off x="571500" y="2324100"/>
            <a:ext cx="5080000" cy="65659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Helvetica Neue" pitchFamily="-111" charset="0"/>
              </a:rPr>
              <a:t>Click to edit Master text styles</a:t>
            </a:r>
          </a:p>
          <a:p>
            <a:pPr lvl="1"/>
            <a:r>
              <a:rPr lang="en-US">
                <a:sym typeface="Helvetica Neue" pitchFamily="-111" charset="0"/>
              </a:rPr>
              <a:t>Second level</a:t>
            </a:r>
          </a:p>
          <a:p>
            <a:pPr lvl="2"/>
            <a:r>
              <a:rPr lang="en-US">
                <a:sym typeface="Helvetica Neue" pitchFamily="-111" charset="0"/>
              </a:rPr>
              <a:t>Third level</a:t>
            </a:r>
          </a:p>
          <a:p>
            <a:pPr lvl="3"/>
            <a:r>
              <a:rPr lang="en-US">
                <a:sym typeface="Helvetica Neue" pitchFamily="-111" charset="0"/>
              </a:rPr>
              <a:t>Fourth level</a:t>
            </a:r>
          </a:p>
          <a:p>
            <a:pPr lvl="4"/>
            <a:r>
              <a:rPr lang="en-US">
                <a:sym typeface="Helvetica Neue" pitchFamily="-111" charset="0"/>
              </a:rPr>
              <a:t>Fifth level</a:t>
            </a:r>
          </a:p>
        </p:txBody>
      </p:sp>
      <p:sp>
        <p:nvSpPr>
          <p:cNvPr id="68610" name="Line 2"/>
          <p:cNvSpPr>
            <a:spLocks noChangeShapeType="1"/>
          </p:cNvSpPr>
          <p:nvPr/>
        </p:nvSpPr>
        <p:spPr bwMode="auto">
          <a:xfrm>
            <a:off x="647700" y="1968500"/>
            <a:ext cx="4876800" cy="0"/>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68611" name="Rectangle 3"/>
          <p:cNvSpPr>
            <a:spLocks noGrp="1" noChangeArrowheads="1"/>
          </p:cNvSpPr>
          <p:nvPr>
            <p:ph type="title"/>
          </p:nvPr>
        </p:nvSpPr>
        <p:spPr bwMode="auto">
          <a:xfrm>
            <a:off x="571500" y="330200"/>
            <a:ext cx="5080000" cy="1397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Helvetica Neue Light" pitchFamily="-111" charset="0"/>
              </a:rPr>
              <a:t>Click to edit Master title style</a:t>
            </a:r>
          </a:p>
        </p:txBody>
      </p:sp>
    </p:spTree>
  </p:cSld>
  <p:clrMap bg1="lt1" tx1="dk1" bg2="lt2" tx2="dk2" accent1="accent1" accent2="accent2" accent3="accent3" accent4="accent4" accent5="accent5" accent6="accent6" hlink="hlink" folHlink="folHlink"/>
  <p:sldLayoutIdLst>
    <p:sldLayoutId id="2147484467" r:id="rId1"/>
    <p:sldLayoutId id="2147484468" r:id="rId2"/>
    <p:sldLayoutId id="2147484469" r:id="rId3"/>
    <p:sldLayoutId id="2147484470" r:id="rId4"/>
    <p:sldLayoutId id="2147484471" r:id="rId5"/>
    <p:sldLayoutId id="2147484472" r:id="rId6"/>
    <p:sldLayoutId id="2147484473" r:id="rId7"/>
    <p:sldLayoutId id="2147484474" r:id="rId8"/>
    <p:sldLayoutId id="2147484475" r:id="rId9"/>
    <p:sldLayoutId id="2147484476" r:id="rId10"/>
    <p:sldLayoutId id="2147484477" r:id="rId11"/>
  </p:sldLayoutIdLst>
  <p:transition>
    <p:dissolve/>
  </p:transition>
  <p:txStyles>
    <p:titleStyle>
      <a:lvl1pPr algn="l" rtl="0" fontAlgn="base">
        <a:spcBef>
          <a:spcPct val="0"/>
        </a:spcBef>
        <a:spcAft>
          <a:spcPct val="0"/>
        </a:spcAft>
        <a:defRPr sz="4200">
          <a:solidFill>
            <a:schemeClr val="tx1"/>
          </a:solidFill>
          <a:latin typeface="+mj-lt"/>
          <a:ea typeface="+mj-ea"/>
          <a:cs typeface="+mj-cs"/>
          <a:sym typeface="Helvetica Neue Light" pitchFamily="-111" charset="0"/>
        </a:defRPr>
      </a:lvl1pPr>
      <a:lvl2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marL="2667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1pPr>
      <a:lvl2pPr marL="6604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2pPr>
      <a:lvl3pPr marL="11049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3pPr>
      <a:lvl4pPr marL="15494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4pPr>
      <a:lvl5pPr marL="19939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5pPr>
      <a:lvl6pPr marL="24511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6pPr>
      <a:lvl7pPr marL="29083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7pPr>
      <a:lvl8pPr marL="33655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8pPr>
      <a:lvl9pPr marL="38227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9633" name="Rectangle 1"/>
          <p:cNvSpPr>
            <a:spLocks noGrp="1" noChangeArrowheads="1"/>
          </p:cNvSpPr>
          <p:nvPr>
            <p:ph type="title"/>
          </p:nvPr>
        </p:nvSpPr>
        <p:spPr bwMode="auto">
          <a:xfrm>
            <a:off x="1270000" y="2971800"/>
            <a:ext cx="10464800" cy="3810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Tree>
  </p:cSld>
  <p:clrMap bg1="dk2" tx1="lt1" bg2="dk1" tx2="lt2" accent1="accent1" accent2="accent2" accent3="accent3" accent4="accent4" accent5="accent5" accent6="accent6" hlink="hlink" folHlink="folHlink"/>
  <p:sldLayoutIdLst>
    <p:sldLayoutId id="2147484478" r:id="rId1"/>
    <p:sldLayoutId id="2147484479" r:id="rId2"/>
    <p:sldLayoutId id="2147484480" r:id="rId3"/>
    <p:sldLayoutId id="2147484481" r:id="rId4"/>
    <p:sldLayoutId id="2147484482" r:id="rId5"/>
    <p:sldLayoutId id="2147484483" r:id="rId6"/>
    <p:sldLayoutId id="2147484484" r:id="rId7"/>
    <p:sldLayoutId id="2147484485" r:id="rId8"/>
    <p:sldLayoutId id="2147484486" r:id="rId9"/>
    <p:sldLayoutId id="2147484487" r:id="rId10"/>
    <p:sldLayoutId id="2147484488"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algn="ctr" rtl="0" fontAlgn="base">
        <a:spcBef>
          <a:spcPct val="0"/>
        </a:spcBef>
        <a:spcAft>
          <a:spcPct val="0"/>
        </a:spcAft>
        <a:defRPr sz="3600">
          <a:solidFill>
            <a:schemeClr val="tx1"/>
          </a:solidFill>
          <a:latin typeface="+mn-lt"/>
          <a:ea typeface="+mn-ea"/>
          <a:cs typeface="+mn-cs"/>
          <a:sym typeface="Gill Sans" pitchFamily="-111" charset="0"/>
        </a:defRPr>
      </a:lvl1pPr>
      <a:lvl2pPr algn="ctr" rtl="0" fontAlgn="base">
        <a:spcBef>
          <a:spcPct val="0"/>
        </a:spcBef>
        <a:spcAft>
          <a:spcPct val="0"/>
        </a:spcAft>
        <a:defRPr sz="3600">
          <a:solidFill>
            <a:schemeClr val="tx1"/>
          </a:solidFill>
          <a:latin typeface="+mn-lt"/>
          <a:ea typeface="+mn-ea"/>
          <a:cs typeface="+mn-cs"/>
          <a:sym typeface="Gill Sans" pitchFamily="-111" charset="0"/>
        </a:defRPr>
      </a:lvl2pPr>
      <a:lvl3pPr algn="ctr" rtl="0" fontAlgn="base">
        <a:spcBef>
          <a:spcPct val="0"/>
        </a:spcBef>
        <a:spcAft>
          <a:spcPct val="0"/>
        </a:spcAft>
        <a:defRPr sz="3600">
          <a:solidFill>
            <a:schemeClr val="tx1"/>
          </a:solidFill>
          <a:latin typeface="+mn-lt"/>
          <a:ea typeface="+mn-ea"/>
          <a:cs typeface="+mn-cs"/>
          <a:sym typeface="Gill Sans" pitchFamily="-111" charset="0"/>
        </a:defRPr>
      </a:lvl3pPr>
      <a:lvl4pPr algn="ctr" rtl="0" fontAlgn="base">
        <a:spcBef>
          <a:spcPct val="0"/>
        </a:spcBef>
        <a:spcAft>
          <a:spcPct val="0"/>
        </a:spcAft>
        <a:defRPr sz="3600">
          <a:solidFill>
            <a:schemeClr val="tx1"/>
          </a:solidFill>
          <a:latin typeface="+mn-lt"/>
          <a:ea typeface="+mn-ea"/>
          <a:cs typeface="+mn-cs"/>
          <a:sym typeface="Gill Sans" pitchFamily="-111" charset="0"/>
        </a:defRPr>
      </a:lvl4pPr>
      <a:lvl5pPr algn="ctr" rtl="0" fontAlgn="base">
        <a:spcBef>
          <a:spcPct val="0"/>
        </a:spcBef>
        <a:spcAft>
          <a:spcPct val="0"/>
        </a:spcAft>
        <a:defRPr sz="3600">
          <a:solidFill>
            <a:schemeClr val="tx1"/>
          </a:solidFill>
          <a:latin typeface="+mn-lt"/>
          <a:ea typeface="+mn-ea"/>
          <a:cs typeface="+mn-cs"/>
          <a:sym typeface="Gill Sans" pitchFamily="-111" charset="0"/>
        </a:defRPr>
      </a:lvl5pPr>
      <a:lvl6pPr marL="457200" algn="ctr" rtl="0" fontAlgn="base">
        <a:spcBef>
          <a:spcPct val="0"/>
        </a:spcBef>
        <a:spcAft>
          <a:spcPct val="0"/>
        </a:spcAft>
        <a:defRPr sz="3600">
          <a:solidFill>
            <a:schemeClr val="tx1"/>
          </a:solidFill>
          <a:latin typeface="+mn-lt"/>
          <a:ea typeface="+mn-ea"/>
          <a:cs typeface="+mn-cs"/>
          <a:sym typeface="Gill Sans" pitchFamily="-111" charset="0"/>
        </a:defRPr>
      </a:lvl6pPr>
      <a:lvl7pPr marL="914400" algn="ctr" rtl="0" fontAlgn="base">
        <a:spcBef>
          <a:spcPct val="0"/>
        </a:spcBef>
        <a:spcAft>
          <a:spcPct val="0"/>
        </a:spcAft>
        <a:defRPr sz="3600">
          <a:solidFill>
            <a:schemeClr val="tx1"/>
          </a:solidFill>
          <a:latin typeface="+mn-lt"/>
          <a:ea typeface="+mn-ea"/>
          <a:cs typeface="+mn-cs"/>
          <a:sym typeface="Gill Sans" pitchFamily="-111" charset="0"/>
        </a:defRPr>
      </a:lvl7pPr>
      <a:lvl8pPr marL="1371600" algn="ctr" rtl="0" fontAlgn="base">
        <a:spcBef>
          <a:spcPct val="0"/>
        </a:spcBef>
        <a:spcAft>
          <a:spcPct val="0"/>
        </a:spcAft>
        <a:defRPr sz="3600">
          <a:solidFill>
            <a:schemeClr val="tx1"/>
          </a:solidFill>
          <a:latin typeface="+mn-lt"/>
          <a:ea typeface="+mn-ea"/>
          <a:cs typeface="+mn-cs"/>
          <a:sym typeface="Gill Sans" pitchFamily="-111" charset="0"/>
        </a:defRPr>
      </a:lvl8pPr>
      <a:lvl9pPr marL="1828800" algn="ctr" rtl="0" fontAlgn="base">
        <a:spcBef>
          <a:spcPct val="0"/>
        </a:spcBef>
        <a:spcAft>
          <a:spcPct val="0"/>
        </a:spcAft>
        <a:defRPr sz="36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0657" name="Rectangle 1"/>
          <p:cNvSpPr>
            <a:spLocks noGrp="1" noChangeArrowheads="1"/>
          </p:cNvSpPr>
          <p:nvPr>
            <p:ph type="title"/>
          </p:nvPr>
        </p:nvSpPr>
        <p:spPr bwMode="auto">
          <a:xfrm>
            <a:off x="1270000" y="1638300"/>
            <a:ext cx="10464800" cy="3302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Gill Sans" pitchFamily="-111" charset="0"/>
              </a:rPr>
              <a:t>Click to edit Master title style</a:t>
            </a:r>
          </a:p>
        </p:txBody>
      </p:sp>
      <p:sp>
        <p:nvSpPr>
          <p:cNvPr id="70658" name="Rectangle 2"/>
          <p:cNvSpPr>
            <a:spLocks noGrp="1" noChangeArrowheads="1"/>
          </p:cNvSpPr>
          <p:nvPr>
            <p:ph type="body" idx="1"/>
          </p:nvPr>
        </p:nvSpPr>
        <p:spPr bwMode="auto">
          <a:xfrm>
            <a:off x="1270000" y="5029200"/>
            <a:ext cx="10464800" cy="11303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dk2" tx1="lt1" bg2="dk1" tx2="lt2" accent1="accent1" accent2="accent2" accent3="accent3" accent4="accent4" accent5="accent5" accent6="accent6" hlink="hlink" folHlink="folHlink"/>
  <p:sldLayoutIdLst>
    <p:sldLayoutId id="2147484489" r:id="rId1"/>
    <p:sldLayoutId id="2147484490" r:id="rId2"/>
    <p:sldLayoutId id="2147484491" r:id="rId3"/>
    <p:sldLayoutId id="2147484492" r:id="rId4"/>
    <p:sldLayoutId id="2147484493" r:id="rId5"/>
    <p:sldLayoutId id="2147484494" r:id="rId6"/>
    <p:sldLayoutId id="2147484495" r:id="rId7"/>
    <p:sldLayoutId id="2147484496" r:id="rId8"/>
    <p:sldLayoutId id="2147484497" r:id="rId9"/>
    <p:sldLayoutId id="2147484498" r:id="rId10"/>
    <p:sldLayoutId id="2147484499"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algn="ctr" rtl="0" fontAlgn="base">
        <a:spcBef>
          <a:spcPct val="0"/>
        </a:spcBef>
        <a:spcAft>
          <a:spcPct val="0"/>
        </a:spcAft>
        <a:defRPr sz="3600">
          <a:solidFill>
            <a:schemeClr val="tx1"/>
          </a:solidFill>
          <a:latin typeface="+mn-lt"/>
          <a:ea typeface="+mn-ea"/>
          <a:cs typeface="+mn-cs"/>
          <a:sym typeface="Gill Sans" pitchFamily="-111" charset="0"/>
        </a:defRPr>
      </a:lvl1pPr>
      <a:lvl2pPr algn="ctr" rtl="0" fontAlgn="base">
        <a:spcBef>
          <a:spcPct val="0"/>
        </a:spcBef>
        <a:spcAft>
          <a:spcPct val="0"/>
        </a:spcAft>
        <a:defRPr sz="3600">
          <a:solidFill>
            <a:schemeClr val="tx1"/>
          </a:solidFill>
          <a:latin typeface="+mn-lt"/>
          <a:ea typeface="+mn-ea"/>
          <a:cs typeface="+mn-cs"/>
          <a:sym typeface="Gill Sans" pitchFamily="-111" charset="0"/>
        </a:defRPr>
      </a:lvl2pPr>
      <a:lvl3pPr algn="ctr" rtl="0" fontAlgn="base">
        <a:spcBef>
          <a:spcPct val="0"/>
        </a:spcBef>
        <a:spcAft>
          <a:spcPct val="0"/>
        </a:spcAft>
        <a:defRPr sz="3600">
          <a:solidFill>
            <a:schemeClr val="tx1"/>
          </a:solidFill>
          <a:latin typeface="+mn-lt"/>
          <a:ea typeface="+mn-ea"/>
          <a:cs typeface="+mn-cs"/>
          <a:sym typeface="Gill Sans" pitchFamily="-111" charset="0"/>
        </a:defRPr>
      </a:lvl3pPr>
      <a:lvl4pPr algn="ctr" rtl="0" fontAlgn="base">
        <a:spcBef>
          <a:spcPct val="0"/>
        </a:spcBef>
        <a:spcAft>
          <a:spcPct val="0"/>
        </a:spcAft>
        <a:defRPr sz="3600">
          <a:solidFill>
            <a:schemeClr val="tx1"/>
          </a:solidFill>
          <a:latin typeface="+mn-lt"/>
          <a:ea typeface="+mn-ea"/>
          <a:cs typeface="+mn-cs"/>
          <a:sym typeface="Gill Sans" pitchFamily="-111" charset="0"/>
        </a:defRPr>
      </a:lvl4pPr>
      <a:lvl5pPr algn="ctr" rtl="0" fontAlgn="base">
        <a:spcBef>
          <a:spcPct val="0"/>
        </a:spcBef>
        <a:spcAft>
          <a:spcPct val="0"/>
        </a:spcAft>
        <a:defRPr sz="3600">
          <a:solidFill>
            <a:schemeClr val="tx1"/>
          </a:solidFill>
          <a:latin typeface="+mn-lt"/>
          <a:ea typeface="+mn-ea"/>
          <a:cs typeface="+mn-cs"/>
          <a:sym typeface="Gill Sans" pitchFamily="-111" charset="0"/>
        </a:defRPr>
      </a:lvl5pPr>
      <a:lvl6pPr marL="457200" algn="ctr" rtl="0" fontAlgn="base">
        <a:spcBef>
          <a:spcPct val="0"/>
        </a:spcBef>
        <a:spcAft>
          <a:spcPct val="0"/>
        </a:spcAft>
        <a:defRPr sz="3600">
          <a:solidFill>
            <a:schemeClr val="tx1"/>
          </a:solidFill>
          <a:latin typeface="+mn-lt"/>
          <a:ea typeface="+mn-ea"/>
          <a:cs typeface="+mn-cs"/>
          <a:sym typeface="Gill Sans" pitchFamily="-111" charset="0"/>
        </a:defRPr>
      </a:lvl6pPr>
      <a:lvl7pPr marL="914400" algn="ctr" rtl="0" fontAlgn="base">
        <a:spcBef>
          <a:spcPct val="0"/>
        </a:spcBef>
        <a:spcAft>
          <a:spcPct val="0"/>
        </a:spcAft>
        <a:defRPr sz="3600">
          <a:solidFill>
            <a:schemeClr val="tx1"/>
          </a:solidFill>
          <a:latin typeface="+mn-lt"/>
          <a:ea typeface="+mn-ea"/>
          <a:cs typeface="+mn-cs"/>
          <a:sym typeface="Gill Sans" pitchFamily="-111" charset="0"/>
        </a:defRPr>
      </a:lvl7pPr>
      <a:lvl8pPr marL="1371600" algn="ctr" rtl="0" fontAlgn="base">
        <a:spcBef>
          <a:spcPct val="0"/>
        </a:spcBef>
        <a:spcAft>
          <a:spcPct val="0"/>
        </a:spcAft>
        <a:defRPr sz="3600">
          <a:solidFill>
            <a:schemeClr val="tx1"/>
          </a:solidFill>
          <a:latin typeface="+mn-lt"/>
          <a:ea typeface="+mn-ea"/>
          <a:cs typeface="+mn-cs"/>
          <a:sym typeface="Gill Sans" pitchFamily="-111" charset="0"/>
        </a:defRPr>
      </a:lvl8pPr>
      <a:lvl9pPr marL="1828800" algn="ctr" rtl="0" fontAlgn="base">
        <a:spcBef>
          <a:spcPct val="0"/>
        </a:spcBef>
        <a:spcAft>
          <a:spcPct val="0"/>
        </a:spcAft>
        <a:defRPr sz="36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bwMode="auto">
          <a:xfrm>
            <a:off x="1079500" y="152400"/>
            <a:ext cx="10845800" cy="20955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title style</a:t>
            </a:r>
          </a:p>
        </p:txBody>
      </p:sp>
      <p:sp>
        <p:nvSpPr>
          <p:cNvPr id="7170" name="Rectangle 2"/>
          <p:cNvSpPr>
            <a:spLocks noGrp="1" noChangeArrowheads="1"/>
          </p:cNvSpPr>
          <p:nvPr>
            <p:ph type="body" idx="1"/>
          </p:nvPr>
        </p:nvSpPr>
        <p:spPr bwMode="auto">
          <a:xfrm>
            <a:off x="1079500" y="2527300"/>
            <a:ext cx="5232400" cy="61087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text styles</a:t>
            </a:r>
          </a:p>
          <a:p>
            <a:pPr lvl="1"/>
            <a:r>
              <a:rPr lang="en-US">
                <a:sym typeface="American Typewriter" pitchFamily="-111" charset="0"/>
              </a:rPr>
              <a:t>Second level</a:t>
            </a:r>
          </a:p>
          <a:p>
            <a:pPr lvl="2"/>
            <a:r>
              <a:rPr lang="en-US">
                <a:sym typeface="American Typewriter" pitchFamily="-111" charset="0"/>
              </a:rPr>
              <a:t>Third level</a:t>
            </a:r>
          </a:p>
          <a:p>
            <a:pPr lvl="3"/>
            <a:r>
              <a:rPr lang="en-US">
                <a:sym typeface="American Typewriter" pitchFamily="-111" charset="0"/>
              </a:rPr>
              <a:t>Fourth level</a:t>
            </a:r>
          </a:p>
          <a:p>
            <a:pPr lvl="4"/>
            <a:r>
              <a:rPr lang="en-US">
                <a:sym typeface="American Typewriter" pitchFamily="-111" charset="0"/>
              </a:rPr>
              <a:t>Fifth level</a:t>
            </a:r>
          </a:p>
        </p:txBody>
      </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Lst>
  <p:transition>
    <p:dissolve/>
  </p:transition>
  <p:txStyles>
    <p:titleStyle>
      <a:lvl1pPr algn="ctr" rtl="0" fontAlgn="base">
        <a:spcBef>
          <a:spcPct val="0"/>
        </a:spcBef>
        <a:spcAft>
          <a:spcPct val="0"/>
        </a:spcAft>
        <a:defRPr sz="7000">
          <a:solidFill>
            <a:schemeClr val="tx1"/>
          </a:solidFill>
          <a:latin typeface="+mj-lt"/>
          <a:ea typeface="+mj-ea"/>
          <a:cs typeface="+mj-cs"/>
          <a:sym typeface="American Typewriter" pitchFamily="-111" charset="0"/>
        </a:defRPr>
      </a:lvl1pPr>
      <a:lvl2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7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marL="7508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1pPr>
      <a:lvl2pPr marL="1276350" indent="-460375"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2pPr>
      <a:lvl3pPr marL="1784350" indent="-460375"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3pPr>
      <a:lvl4pPr marL="2308225"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4pPr>
      <a:lvl5pPr marL="28336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5pPr>
      <a:lvl6pPr marL="32908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6pPr>
      <a:lvl7pPr marL="37480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7pPr>
      <a:lvl8pPr marL="42052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8pPr>
      <a:lvl9pPr marL="4662488" indent="-458788" algn="l" rtl="0" fontAlgn="base">
        <a:spcBef>
          <a:spcPts val="3200"/>
        </a:spcBef>
        <a:spcAft>
          <a:spcPct val="0"/>
        </a:spcAft>
        <a:buSzPct val="120000"/>
        <a:buFont typeface="American Typewriter" pitchFamily="-111" charset="0"/>
        <a:buChar char="•"/>
        <a:defRPr sz="32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0.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1681" name="Rectangle 1"/>
          <p:cNvSpPr>
            <a:spLocks noGrp="1" noChangeArrowheads="1"/>
          </p:cNvSpPr>
          <p:nvPr>
            <p:ph type="title"/>
          </p:nvPr>
        </p:nvSpPr>
        <p:spPr bwMode="auto">
          <a:xfrm>
            <a:off x="1270000" y="7366000"/>
            <a:ext cx="10464800" cy="17018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Tree>
  </p:cSld>
  <p:clrMap bg1="dk2" tx1="lt1" bg2="dk1" tx2="lt2" accent1="accent1" accent2="accent2" accent3="accent3" accent4="accent4" accent5="accent5" accent6="accent6" hlink="hlink" folHlink="folHlink"/>
  <p:sldLayoutIdLst>
    <p:sldLayoutId id="2147484500" r:id="rId1"/>
    <p:sldLayoutId id="2147484501" r:id="rId2"/>
    <p:sldLayoutId id="2147484502" r:id="rId3"/>
    <p:sldLayoutId id="2147484503" r:id="rId4"/>
    <p:sldLayoutId id="2147484504" r:id="rId5"/>
    <p:sldLayoutId id="2147484505" r:id="rId6"/>
    <p:sldLayoutId id="2147484506" r:id="rId7"/>
    <p:sldLayoutId id="2147484507" r:id="rId8"/>
    <p:sldLayoutId id="2147484508" r:id="rId9"/>
    <p:sldLayoutId id="2147484509" r:id="rId10"/>
    <p:sldLayoutId id="2147484510"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algn="ctr" rtl="0" fontAlgn="base">
        <a:spcBef>
          <a:spcPct val="0"/>
        </a:spcBef>
        <a:spcAft>
          <a:spcPct val="0"/>
        </a:spcAft>
        <a:defRPr sz="3600">
          <a:solidFill>
            <a:schemeClr val="tx1"/>
          </a:solidFill>
          <a:latin typeface="+mn-lt"/>
          <a:ea typeface="+mn-ea"/>
          <a:cs typeface="+mn-cs"/>
          <a:sym typeface="Gill Sans" pitchFamily="-111" charset="0"/>
        </a:defRPr>
      </a:lvl1pPr>
      <a:lvl2pPr algn="ctr" rtl="0" fontAlgn="base">
        <a:spcBef>
          <a:spcPct val="0"/>
        </a:spcBef>
        <a:spcAft>
          <a:spcPct val="0"/>
        </a:spcAft>
        <a:defRPr sz="3600">
          <a:solidFill>
            <a:schemeClr val="tx1"/>
          </a:solidFill>
          <a:latin typeface="+mn-lt"/>
          <a:ea typeface="+mn-ea"/>
          <a:cs typeface="+mn-cs"/>
          <a:sym typeface="Gill Sans" pitchFamily="-111" charset="0"/>
        </a:defRPr>
      </a:lvl2pPr>
      <a:lvl3pPr algn="ctr" rtl="0" fontAlgn="base">
        <a:spcBef>
          <a:spcPct val="0"/>
        </a:spcBef>
        <a:spcAft>
          <a:spcPct val="0"/>
        </a:spcAft>
        <a:defRPr sz="3600">
          <a:solidFill>
            <a:schemeClr val="tx1"/>
          </a:solidFill>
          <a:latin typeface="+mn-lt"/>
          <a:ea typeface="+mn-ea"/>
          <a:cs typeface="+mn-cs"/>
          <a:sym typeface="Gill Sans" pitchFamily="-111" charset="0"/>
        </a:defRPr>
      </a:lvl3pPr>
      <a:lvl4pPr algn="ctr" rtl="0" fontAlgn="base">
        <a:spcBef>
          <a:spcPct val="0"/>
        </a:spcBef>
        <a:spcAft>
          <a:spcPct val="0"/>
        </a:spcAft>
        <a:defRPr sz="3600">
          <a:solidFill>
            <a:schemeClr val="tx1"/>
          </a:solidFill>
          <a:latin typeface="+mn-lt"/>
          <a:ea typeface="+mn-ea"/>
          <a:cs typeface="+mn-cs"/>
          <a:sym typeface="Gill Sans" pitchFamily="-111" charset="0"/>
        </a:defRPr>
      </a:lvl4pPr>
      <a:lvl5pPr algn="ctr" rtl="0" fontAlgn="base">
        <a:spcBef>
          <a:spcPct val="0"/>
        </a:spcBef>
        <a:spcAft>
          <a:spcPct val="0"/>
        </a:spcAft>
        <a:defRPr sz="3600">
          <a:solidFill>
            <a:schemeClr val="tx1"/>
          </a:solidFill>
          <a:latin typeface="+mn-lt"/>
          <a:ea typeface="+mn-ea"/>
          <a:cs typeface="+mn-cs"/>
          <a:sym typeface="Gill Sans" pitchFamily="-111" charset="0"/>
        </a:defRPr>
      </a:lvl5pPr>
      <a:lvl6pPr marL="457200" algn="ctr" rtl="0" fontAlgn="base">
        <a:spcBef>
          <a:spcPct val="0"/>
        </a:spcBef>
        <a:spcAft>
          <a:spcPct val="0"/>
        </a:spcAft>
        <a:defRPr sz="3600">
          <a:solidFill>
            <a:schemeClr val="tx1"/>
          </a:solidFill>
          <a:latin typeface="+mn-lt"/>
          <a:ea typeface="+mn-ea"/>
          <a:cs typeface="+mn-cs"/>
          <a:sym typeface="Gill Sans" pitchFamily="-111" charset="0"/>
        </a:defRPr>
      </a:lvl6pPr>
      <a:lvl7pPr marL="914400" algn="ctr" rtl="0" fontAlgn="base">
        <a:spcBef>
          <a:spcPct val="0"/>
        </a:spcBef>
        <a:spcAft>
          <a:spcPct val="0"/>
        </a:spcAft>
        <a:defRPr sz="3600">
          <a:solidFill>
            <a:schemeClr val="tx1"/>
          </a:solidFill>
          <a:latin typeface="+mn-lt"/>
          <a:ea typeface="+mn-ea"/>
          <a:cs typeface="+mn-cs"/>
          <a:sym typeface="Gill Sans" pitchFamily="-111" charset="0"/>
        </a:defRPr>
      </a:lvl7pPr>
      <a:lvl8pPr marL="1371600" algn="ctr" rtl="0" fontAlgn="base">
        <a:spcBef>
          <a:spcPct val="0"/>
        </a:spcBef>
        <a:spcAft>
          <a:spcPct val="0"/>
        </a:spcAft>
        <a:defRPr sz="3600">
          <a:solidFill>
            <a:schemeClr val="tx1"/>
          </a:solidFill>
          <a:latin typeface="+mn-lt"/>
          <a:ea typeface="+mn-ea"/>
          <a:cs typeface="+mn-cs"/>
          <a:sym typeface="Gill Sans" pitchFamily="-111" charset="0"/>
        </a:defRPr>
      </a:lvl8pPr>
      <a:lvl9pPr marL="1828800" algn="ctr" rtl="0" fontAlgn="base">
        <a:spcBef>
          <a:spcPct val="0"/>
        </a:spcBef>
        <a:spcAft>
          <a:spcPct val="0"/>
        </a:spcAft>
        <a:defRPr sz="36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2705" name="Rectangle 1"/>
          <p:cNvSpPr>
            <a:spLocks noGrp="1" noChangeArrowheads="1"/>
          </p:cNvSpPr>
          <p:nvPr>
            <p:ph type="title"/>
          </p:nvPr>
        </p:nvSpPr>
        <p:spPr bwMode="auto">
          <a:xfrm>
            <a:off x="1270000" y="7366000"/>
            <a:ext cx="10464800" cy="17018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Tree>
  </p:cSld>
  <p:clrMap bg1="dk2" tx1="lt1" bg2="dk1" tx2="lt2" accent1="accent1" accent2="accent2" accent3="accent3" accent4="accent4" accent5="accent5" accent6="accent6" hlink="hlink" folHlink="folHlink"/>
  <p:sldLayoutIdLst>
    <p:sldLayoutId id="2147484511" r:id="rId1"/>
    <p:sldLayoutId id="2147484512" r:id="rId2"/>
    <p:sldLayoutId id="2147484513" r:id="rId3"/>
    <p:sldLayoutId id="2147484514" r:id="rId4"/>
    <p:sldLayoutId id="2147484515" r:id="rId5"/>
    <p:sldLayoutId id="2147484516" r:id="rId6"/>
    <p:sldLayoutId id="2147484517" r:id="rId7"/>
    <p:sldLayoutId id="2147484518" r:id="rId8"/>
    <p:sldLayoutId id="2147484519" r:id="rId9"/>
    <p:sldLayoutId id="2147484520" r:id="rId10"/>
    <p:sldLayoutId id="2147484521"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algn="ctr" rtl="0" fontAlgn="base">
        <a:spcBef>
          <a:spcPct val="0"/>
        </a:spcBef>
        <a:spcAft>
          <a:spcPct val="0"/>
        </a:spcAft>
        <a:defRPr sz="3600">
          <a:solidFill>
            <a:schemeClr val="tx1"/>
          </a:solidFill>
          <a:latin typeface="+mn-lt"/>
          <a:ea typeface="+mn-ea"/>
          <a:cs typeface="+mn-cs"/>
          <a:sym typeface="Gill Sans" pitchFamily="-111" charset="0"/>
        </a:defRPr>
      </a:lvl1pPr>
      <a:lvl2pPr algn="ctr" rtl="0" fontAlgn="base">
        <a:spcBef>
          <a:spcPct val="0"/>
        </a:spcBef>
        <a:spcAft>
          <a:spcPct val="0"/>
        </a:spcAft>
        <a:defRPr sz="3600">
          <a:solidFill>
            <a:schemeClr val="tx1"/>
          </a:solidFill>
          <a:latin typeface="+mn-lt"/>
          <a:ea typeface="+mn-ea"/>
          <a:cs typeface="+mn-cs"/>
          <a:sym typeface="Gill Sans" pitchFamily="-111" charset="0"/>
        </a:defRPr>
      </a:lvl2pPr>
      <a:lvl3pPr algn="ctr" rtl="0" fontAlgn="base">
        <a:spcBef>
          <a:spcPct val="0"/>
        </a:spcBef>
        <a:spcAft>
          <a:spcPct val="0"/>
        </a:spcAft>
        <a:defRPr sz="3600">
          <a:solidFill>
            <a:schemeClr val="tx1"/>
          </a:solidFill>
          <a:latin typeface="+mn-lt"/>
          <a:ea typeface="+mn-ea"/>
          <a:cs typeface="+mn-cs"/>
          <a:sym typeface="Gill Sans" pitchFamily="-111" charset="0"/>
        </a:defRPr>
      </a:lvl3pPr>
      <a:lvl4pPr algn="ctr" rtl="0" fontAlgn="base">
        <a:spcBef>
          <a:spcPct val="0"/>
        </a:spcBef>
        <a:spcAft>
          <a:spcPct val="0"/>
        </a:spcAft>
        <a:defRPr sz="3600">
          <a:solidFill>
            <a:schemeClr val="tx1"/>
          </a:solidFill>
          <a:latin typeface="+mn-lt"/>
          <a:ea typeface="+mn-ea"/>
          <a:cs typeface="+mn-cs"/>
          <a:sym typeface="Gill Sans" pitchFamily="-111" charset="0"/>
        </a:defRPr>
      </a:lvl4pPr>
      <a:lvl5pPr algn="ctr" rtl="0" fontAlgn="base">
        <a:spcBef>
          <a:spcPct val="0"/>
        </a:spcBef>
        <a:spcAft>
          <a:spcPct val="0"/>
        </a:spcAft>
        <a:defRPr sz="3600">
          <a:solidFill>
            <a:schemeClr val="tx1"/>
          </a:solidFill>
          <a:latin typeface="+mn-lt"/>
          <a:ea typeface="+mn-ea"/>
          <a:cs typeface="+mn-cs"/>
          <a:sym typeface="Gill Sans" pitchFamily="-111" charset="0"/>
        </a:defRPr>
      </a:lvl5pPr>
      <a:lvl6pPr marL="457200" algn="ctr" rtl="0" fontAlgn="base">
        <a:spcBef>
          <a:spcPct val="0"/>
        </a:spcBef>
        <a:spcAft>
          <a:spcPct val="0"/>
        </a:spcAft>
        <a:defRPr sz="3600">
          <a:solidFill>
            <a:schemeClr val="tx1"/>
          </a:solidFill>
          <a:latin typeface="+mn-lt"/>
          <a:ea typeface="+mn-ea"/>
          <a:cs typeface="+mn-cs"/>
          <a:sym typeface="Gill Sans" pitchFamily="-111" charset="0"/>
        </a:defRPr>
      </a:lvl6pPr>
      <a:lvl7pPr marL="914400" algn="ctr" rtl="0" fontAlgn="base">
        <a:spcBef>
          <a:spcPct val="0"/>
        </a:spcBef>
        <a:spcAft>
          <a:spcPct val="0"/>
        </a:spcAft>
        <a:defRPr sz="3600">
          <a:solidFill>
            <a:schemeClr val="tx1"/>
          </a:solidFill>
          <a:latin typeface="+mn-lt"/>
          <a:ea typeface="+mn-ea"/>
          <a:cs typeface="+mn-cs"/>
          <a:sym typeface="Gill Sans" pitchFamily="-111" charset="0"/>
        </a:defRPr>
      </a:lvl7pPr>
      <a:lvl8pPr marL="1371600" algn="ctr" rtl="0" fontAlgn="base">
        <a:spcBef>
          <a:spcPct val="0"/>
        </a:spcBef>
        <a:spcAft>
          <a:spcPct val="0"/>
        </a:spcAft>
        <a:defRPr sz="3600">
          <a:solidFill>
            <a:schemeClr val="tx1"/>
          </a:solidFill>
          <a:latin typeface="+mn-lt"/>
          <a:ea typeface="+mn-ea"/>
          <a:cs typeface="+mn-cs"/>
          <a:sym typeface="Gill Sans" pitchFamily="-111" charset="0"/>
        </a:defRPr>
      </a:lvl8pPr>
      <a:lvl9pPr marL="1828800" algn="ctr" rtl="0" fontAlgn="base">
        <a:spcBef>
          <a:spcPct val="0"/>
        </a:spcBef>
        <a:spcAft>
          <a:spcPct val="0"/>
        </a:spcAft>
        <a:defRPr sz="36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3729" name="Rectangle 1"/>
          <p:cNvSpPr>
            <a:spLocks noGrp="1" noChangeArrowheads="1"/>
          </p:cNvSpPr>
          <p:nvPr>
            <p:ph type="title"/>
          </p:nvPr>
        </p:nvSpPr>
        <p:spPr bwMode="auto">
          <a:xfrm>
            <a:off x="635000" y="1524000"/>
            <a:ext cx="5867400" cy="3302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Gill Sans" pitchFamily="-111" charset="0"/>
              </a:rPr>
              <a:t>Click to edit Master title style</a:t>
            </a:r>
          </a:p>
        </p:txBody>
      </p:sp>
      <p:sp>
        <p:nvSpPr>
          <p:cNvPr id="73730" name="Rectangle 2"/>
          <p:cNvSpPr>
            <a:spLocks noGrp="1" noChangeArrowheads="1"/>
          </p:cNvSpPr>
          <p:nvPr>
            <p:ph type="body" idx="1"/>
          </p:nvPr>
        </p:nvSpPr>
        <p:spPr bwMode="auto">
          <a:xfrm>
            <a:off x="635000" y="4902200"/>
            <a:ext cx="5867400" cy="33020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dk2" tx1="lt1" bg2="dk1" tx2="lt2" accent1="accent1" accent2="accent2" accent3="accent3" accent4="accent4" accent5="accent5" accent6="accent6" hlink="hlink" folHlink="folHlink"/>
  <p:sldLayoutIdLst>
    <p:sldLayoutId id="2147484522" r:id="rId1"/>
    <p:sldLayoutId id="2147484523" r:id="rId2"/>
    <p:sldLayoutId id="2147484524" r:id="rId3"/>
    <p:sldLayoutId id="2147484525" r:id="rId4"/>
    <p:sldLayoutId id="2147484526" r:id="rId5"/>
    <p:sldLayoutId id="2147484527" r:id="rId6"/>
    <p:sldLayoutId id="2147484528" r:id="rId7"/>
    <p:sldLayoutId id="2147484529" r:id="rId8"/>
    <p:sldLayoutId id="2147484530" r:id="rId9"/>
    <p:sldLayoutId id="2147484531" r:id="rId10"/>
    <p:sldLayoutId id="2147484532" r:id="rId11"/>
  </p:sldLayoutIdLst>
  <p:transition>
    <p:dissolve/>
  </p:transition>
  <p:txStyles>
    <p:titleStyle>
      <a:lvl1pPr algn="ctr" rtl="0" fontAlgn="base">
        <a:spcBef>
          <a:spcPct val="0"/>
        </a:spcBef>
        <a:spcAft>
          <a:spcPct val="0"/>
        </a:spcAft>
        <a:defRPr sz="7000">
          <a:solidFill>
            <a:schemeClr val="tx1"/>
          </a:solidFill>
          <a:latin typeface="+mj-lt"/>
          <a:ea typeface="+mj-ea"/>
          <a:cs typeface="+mj-cs"/>
          <a:sym typeface="Gill Sans" pitchFamily="-111" charset="0"/>
        </a:defRPr>
      </a:lvl1pPr>
      <a:lvl2pPr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algn="ctr" rtl="0" fontAlgn="base">
        <a:spcBef>
          <a:spcPct val="0"/>
        </a:spcBef>
        <a:spcAft>
          <a:spcPct val="0"/>
        </a:spcAft>
        <a:defRPr sz="3400">
          <a:solidFill>
            <a:schemeClr val="tx1"/>
          </a:solidFill>
          <a:latin typeface="+mn-lt"/>
          <a:ea typeface="+mn-ea"/>
          <a:cs typeface="+mn-cs"/>
          <a:sym typeface="Gill Sans" pitchFamily="-111" charset="0"/>
        </a:defRPr>
      </a:lvl1pPr>
      <a:lvl2pPr algn="ctr" rtl="0" fontAlgn="base">
        <a:spcBef>
          <a:spcPct val="0"/>
        </a:spcBef>
        <a:spcAft>
          <a:spcPct val="0"/>
        </a:spcAft>
        <a:defRPr sz="3400">
          <a:solidFill>
            <a:schemeClr val="tx1"/>
          </a:solidFill>
          <a:latin typeface="+mn-lt"/>
          <a:ea typeface="+mn-ea"/>
          <a:cs typeface="+mn-cs"/>
          <a:sym typeface="Gill Sans" pitchFamily="-111" charset="0"/>
        </a:defRPr>
      </a:lvl2pPr>
      <a:lvl3pPr algn="ctr" rtl="0" fontAlgn="base">
        <a:spcBef>
          <a:spcPct val="0"/>
        </a:spcBef>
        <a:spcAft>
          <a:spcPct val="0"/>
        </a:spcAft>
        <a:defRPr sz="3400">
          <a:solidFill>
            <a:schemeClr val="tx1"/>
          </a:solidFill>
          <a:latin typeface="+mn-lt"/>
          <a:ea typeface="+mn-ea"/>
          <a:cs typeface="+mn-cs"/>
          <a:sym typeface="Gill Sans" pitchFamily="-111" charset="0"/>
        </a:defRPr>
      </a:lvl3pPr>
      <a:lvl4pPr algn="ctr" rtl="0" fontAlgn="base">
        <a:spcBef>
          <a:spcPct val="0"/>
        </a:spcBef>
        <a:spcAft>
          <a:spcPct val="0"/>
        </a:spcAft>
        <a:defRPr sz="3400">
          <a:solidFill>
            <a:schemeClr val="tx1"/>
          </a:solidFill>
          <a:latin typeface="+mn-lt"/>
          <a:ea typeface="+mn-ea"/>
          <a:cs typeface="+mn-cs"/>
          <a:sym typeface="Gill Sans" pitchFamily="-111" charset="0"/>
        </a:defRPr>
      </a:lvl4pPr>
      <a:lvl5pPr algn="ctr" rtl="0" fontAlgn="base">
        <a:spcBef>
          <a:spcPct val="0"/>
        </a:spcBef>
        <a:spcAft>
          <a:spcPct val="0"/>
        </a:spcAft>
        <a:defRPr sz="3400">
          <a:solidFill>
            <a:schemeClr val="tx1"/>
          </a:solidFill>
          <a:latin typeface="+mn-lt"/>
          <a:ea typeface="+mn-ea"/>
          <a:cs typeface="+mn-cs"/>
          <a:sym typeface="Gill Sans" pitchFamily="-111" charset="0"/>
        </a:defRPr>
      </a:lvl5pPr>
      <a:lvl6pPr marL="457200" algn="ctr" rtl="0" fontAlgn="base">
        <a:spcBef>
          <a:spcPct val="0"/>
        </a:spcBef>
        <a:spcAft>
          <a:spcPct val="0"/>
        </a:spcAft>
        <a:defRPr sz="3400">
          <a:solidFill>
            <a:schemeClr val="tx1"/>
          </a:solidFill>
          <a:latin typeface="+mn-lt"/>
          <a:ea typeface="+mn-ea"/>
          <a:cs typeface="+mn-cs"/>
          <a:sym typeface="Gill Sans" pitchFamily="-111" charset="0"/>
        </a:defRPr>
      </a:lvl6pPr>
      <a:lvl7pPr marL="914400" algn="ctr" rtl="0" fontAlgn="base">
        <a:spcBef>
          <a:spcPct val="0"/>
        </a:spcBef>
        <a:spcAft>
          <a:spcPct val="0"/>
        </a:spcAft>
        <a:defRPr sz="3400">
          <a:solidFill>
            <a:schemeClr val="tx1"/>
          </a:solidFill>
          <a:latin typeface="+mn-lt"/>
          <a:ea typeface="+mn-ea"/>
          <a:cs typeface="+mn-cs"/>
          <a:sym typeface="Gill Sans" pitchFamily="-111" charset="0"/>
        </a:defRPr>
      </a:lvl7pPr>
      <a:lvl8pPr marL="1371600" algn="ctr" rtl="0" fontAlgn="base">
        <a:spcBef>
          <a:spcPct val="0"/>
        </a:spcBef>
        <a:spcAft>
          <a:spcPct val="0"/>
        </a:spcAft>
        <a:defRPr sz="3400">
          <a:solidFill>
            <a:schemeClr val="tx1"/>
          </a:solidFill>
          <a:latin typeface="+mn-lt"/>
          <a:ea typeface="+mn-ea"/>
          <a:cs typeface="+mn-cs"/>
          <a:sym typeface="Gill Sans" pitchFamily="-111" charset="0"/>
        </a:defRPr>
      </a:lvl8pPr>
      <a:lvl9pPr marL="1828800" algn="ctr" rtl="0" fontAlgn="base">
        <a:spcBef>
          <a:spcPct val="0"/>
        </a:spcBef>
        <a:spcAft>
          <a:spcPct val="0"/>
        </a:spcAft>
        <a:defRPr sz="34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4753" name="Rectangle 1"/>
          <p:cNvSpPr>
            <a:spLocks noGrp="1" noChangeArrowheads="1"/>
          </p:cNvSpPr>
          <p:nvPr>
            <p:ph type="title"/>
          </p:nvPr>
        </p:nvSpPr>
        <p:spPr bwMode="auto">
          <a:xfrm>
            <a:off x="635000" y="1524000"/>
            <a:ext cx="5867400" cy="3302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Gill Sans" pitchFamily="-111" charset="0"/>
              </a:rPr>
              <a:t>Click to edit Master title style</a:t>
            </a:r>
          </a:p>
        </p:txBody>
      </p:sp>
      <p:sp>
        <p:nvSpPr>
          <p:cNvPr id="74754" name="Rectangle 2"/>
          <p:cNvSpPr>
            <a:spLocks noGrp="1" noChangeArrowheads="1"/>
          </p:cNvSpPr>
          <p:nvPr>
            <p:ph type="body" idx="1"/>
          </p:nvPr>
        </p:nvSpPr>
        <p:spPr bwMode="auto">
          <a:xfrm>
            <a:off x="635000" y="4902200"/>
            <a:ext cx="5867400" cy="33020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dk2" tx1="lt1" bg2="dk1" tx2="lt2" accent1="accent1" accent2="accent2" accent3="accent3" accent4="accent4" accent5="accent5" accent6="accent6" hlink="hlink" folHlink="folHlink"/>
  <p:sldLayoutIdLst>
    <p:sldLayoutId id="2147484533" r:id="rId1"/>
    <p:sldLayoutId id="2147484534" r:id="rId2"/>
    <p:sldLayoutId id="2147484535" r:id="rId3"/>
    <p:sldLayoutId id="2147484536" r:id="rId4"/>
    <p:sldLayoutId id="2147484537" r:id="rId5"/>
    <p:sldLayoutId id="2147484538" r:id="rId6"/>
    <p:sldLayoutId id="2147484539" r:id="rId7"/>
    <p:sldLayoutId id="2147484540" r:id="rId8"/>
    <p:sldLayoutId id="2147484541" r:id="rId9"/>
    <p:sldLayoutId id="2147484542" r:id="rId10"/>
    <p:sldLayoutId id="2147484543" r:id="rId11"/>
  </p:sldLayoutIdLst>
  <p:transition>
    <p:dissolve/>
  </p:transition>
  <p:txStyles>
    <p:titleStyle>
      <a:lvl1pPr algn="ctr" rtl="0" fontAlgn="base">
        <a:spcBef>
          <a:spcPct val="0"/>
        </a:spcBef>
        <a:spcAft>
          <a:spcPct val="0"/>
        </a:spcAft>
        <a:defRPr sz="7000">
          <a:solidFill>
            <a:schemeClr val="tx1"/>
          </a:solidFill>
          <a:latin typeface="+mj-lt"/>
          <a:ea typeface="+mj-ea"/>
          <a:cs typeface="+mj-cs"/>
          <a:sym typeface="Gill Sans" pitchFamily="-111" charset="0"/>
        </a:defRPr>
      </a:lvl1pPr>
      <a:lvl2pPr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70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algn="ctr" rtl="0" fontAlgn="base">
        <a:spcBef>
          <a:spcPct val="0"/>
        </a:spcBef>
        <a:spcAft>
          <a:spcPct val="0"/>
        </a:spcAft>
        <a:defRPr sz="3400">
          <a:solidFill>
            <a:schemeClr val="tx1"/>
          </a:solidFill>
          <a:latin typeface="+mn-lt"/>
          <a:ea typeface="+mn-ea"/>
          <a:cs typeface="+mn-cs"/>
          <a:sym typeface="Gill Sans" pitchFamily="-111" charset="0"/>
        </a:defRPr>
      </a:lvl1pPr>
      <a:lvl2pPr algn="ctr" rtl="0" fontAlgn="base">
        <a:spcBef>
          <a:spcPct val="0"/>
        </a:spcBef>
        <a:spcAft>
          <a:spcPct val="0"/>
        </a:spcAft>
        <a:defRPr sz="3400">
          <a:solidFill>
            <a:schemeClr val="tx1"/>
          </a:solidFill>
          <a:latin typeface="+mn-lt"/>
          <a:ea typeface="+mn-ea"/>
          <a:cs typeface="+mn-cs"/>
          <a:sym typeface="Gill Sans" pitchFamily="-111" charset="0"/>
        </a:defRPr>
      </a:lvl2pPr>
      <a:lvl3pPr algn="ctr" rtl="0" fontAlgn="base">
        <a:spcBef>
          <a:spcPct val="0"/>
        </a:spcBef>
        <a:spcAft>
          <a:spcPct val="0"/>
        </a:spcAft>
        <a:defRPr sz="3400">
          <a:solidFill>
            <a:schemeClr val="tx1"/>
          </a:solidFill>
          <a:latin typeface="+mn-lt"/>
          <a:ea typeface="+mn-ea"/>
          <a:cs typeface="+mn-cs"/>
          <a:sym typeface="Gill Sans" pitchFamily="-111" charset="0"/>
        </a:defRPr>
      </a:lvl3pPr>
      <a:lvl4pPr algn="ctr" rtl="0" fontAlgn="base">
        <a:spcBef>
          <a:spcPct val="0"/>
        </a:spcBef>
        <a:spcAft>
          <a:spcPct val="0"/>
        </a:spcAft>
        <a:defRPr sz="3400">
          <a:solidFill>
            <a:schemeClr val="tx1"/>
          </a:solidFill>
          <a:latin typeface="+mn-lt"/>
          <a:ea typeface="+mn-ea"/>
          <a:cs typeface="+mn-cs"/>
          <a:sym typeface="Gill Sans" pitchFamily="-111" charset="0"/>
        </a:defRPr>
      </a:lvl4pPr>
      <a:lvl5pPr algn="ctr" rtl="0" fontAlgn="base">
        <a:spcBef>
          <a:spcPct val="0"/>
        </a:spcBef>
        <a:spcAft>
          <a:spcPct val="0"/>
        </a:spcAft>
        <a:defRPr sz="3400">
          <a:solidFill>
            <a:schemeClr val="tx1"/>
          </a:solidFill>
          <a:latin typeface="+mn-lt"/>
          <a:ea typeface="+mn-ea"/>
          <a:cs typeface="+mn-cs"/>
          <a:sym typeface="Gill Sans" pitchFamily="-111" charset="0"/>
        </a:defRPr>
      </a:lvl5pPr>
      <a:lvl6pPr marL="457200" algn="ctr" rtl="0" fontAlgn="base">
        <a:spcBef>
          <a:spcPct val="0"/>
        </a:spcBef>
        <a:spcAft>
          <a:spcPct val="0"/>
        </a:spcAft>
        <a:defRPr sz="3400">
          <a:solidFill>
            <a:schemeClr val="tx1"/>
          </a:solidFill>
          <a:latin typeface="+mn-lt"/>
          <a:ea typeface="+mn-ea"/>
          <a:cs typeface="+mn-cs"/>
          <a:sym typeface="Gill Sans" pitchFamily="-111" charset="0"/>
        </a:defRPr>
      </a:lvl6pPr>
      <a:lvl7pPr marL="914400" algn="ctr" rtl="0" fontAlgn="base">
        <a:spcBef>
          <a:spcPct val="0"/>
        </a:spcBef>
        <a:spcAft>
          <a:spcPct val="0"/>
        </a:spcAft>
        <a:defRPr sz="3400">
          <a:solidFill>
            <a:schemeClr val="tx1"/>
          </a:solidFill>
          <a:latin typeface="+mn-lt"/>
          <a:ea typeface="+mn-ea"/>
          <a:cs typeface="+mn-cs"/>
          <a:sym typeface="Gill Sans" pitchFamily="-111" charset="0"/>
        </a:defRPr>
      </a:lvl7pPr>
      <a:lvl8pPr marL="1371600" algn="ctr" rtl="0" fontAlgn="base">
        <a:spcBef>
          <a:spcPct val="0"/>
        </a:spcBef>
        <a:spcAft>
          <a:spcPct val="0"/>
        </a:spcAft>
        <a:defRPr sz="3400">
          <a:solidFill>
            <a:schemeClr val="tx1"/>
          </a:solidFill>
          <a:latin typeface="+mn-lt"/>
          <a:ea typeface="+mn-ea"/>
          <a:cs typeface="+mn-cs"/>
          <a:sym typeface="Gill Sans" pitchFamily="-111" charset="0"/>
        </a:defRPr>
      </a:lvl8pPr>
      <a:lvl9pPr marL="1828800" algn="ctr" rtl="0" fontAlgn="base">
        <a:spcBef>
          <a:spcPct val="0"/>
        </a:spcBef>
        <a:spcAft>
          <a:spcPct val="0"/>
        </a:spcAft>
        <a:defRPr sz="34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5777"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Tree>
  </p:cSld>
  <p:clrMap bg1="dk2" tx1="lt1" bg2="dk1" tx2="lt2" accent1="accent1" accent2="accent2" accent3="accent3" accent4="accent4" accent5="accent5" accent6="accent6" hlink="hlink" folHlink="folHlink"/>
  <p:sldLayoutIdLst>
    <p:sldLayoutId id="2147484544" r:id="rId1"/>
    <p:sldLayoutId id="2147484545" r:id="rId2"/>
    <p:sldLayoutId id="2147484546" r:id="rId3"/>
    <p:sldLayoutId id="2147484547" r:id="rId4"/>
    <p:sldLayoutId id="2147484548" r:id="rId5"/>
    <p:sldLayoutId id="2147484549" r:id="rId6"/>
    <p:sldLayoutId id="2147484550" r:id="rId7"/>
    <p:sldLayoutId id="2147484551" r:id="rId8"/>
    <p:sldLayoutId id="2147484552" r:id="rId9"/>
    <p:sldLayoutId id="2147484553" r:id="rId10"/>
    <p:sldLayoutId id="2147484554"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8890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1pPr>
      <a:lvl2pPr marL="13335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2pPr>
      <a:lvl3pPr marL="17780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3pPr>
      <a:lvl4pPr marL="22225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4pPr>
      <a:lvl5pPr marL="26670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5pPr>
      <a:lvl6pPr marL="31242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6pPr>
      <a:lvl7pPr marL="35814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7pPr>
      <a:lvl8pPr marL="40386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8pPr>
      <a:lvl9pPr marL="44958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8890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1pPr>
      <a:lvl2pPr marL="13335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2pPr>
      <a:lvl3pPr marL="17780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3pPr>
      <a:lvl4pPr marL="22225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4pPr>
      <a:lvl5pPr marL="26670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5pPr>
      <a:lvl6pPr marL="31242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6pPr>
      <a:lvl7pPr marL="35814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7pPr>
      <a:lvl8pPr marL="40386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8pPr>
      <a:lvl9pPr marL="44958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7825"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
        <p:nvSpPr>
          <p:cNvPr id="77826" name="Rectangle 2"/>
          <p:cNvSpPr>
            <a:spLocks noGrp="1" noChangeArrowheads="1"/>
          </p:cNvSpPr>
          <p:nvPr>
            <p:ph type="body" idx="1"/>
          </p:nvPr>
        </p:nvSpPr>
        <p:spPr bwMode="auto">
          <a:xfrm>
            <a:off x="1270000" y="2768600"/>
            <a:ext cx="50419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dk2" tx1="lt1" bg2="dk1" tx2="lt2" accent1="accent1" accent2="accent2" accent3="accent3" accent4="accent4" accent5="accent5" accent6="accent6" hlink="hlink" folHlink="folHlink"/>
  <p:sldLayoutIdLst>
    <p:sldLayoutId id="2147484566" r:id="rId1"/>
    <p:sldLayoutId id="2147484567" r:id="rId2"/>
    <p:sldLayoutId id="2147484568" r:id="rId3"/>
    <p:sldLayoutId id="2147484569" r:id="rId4"/>
    <p:sldLayoutId id="2147484570" r:id="rId5"/>
    <p:sldLayoutId id="2147484571" r:id="rId6"/>
    <p:sldLayoutId id="2147484572" r:id="rId7"/>
    <p:sldLayoutId id="2147484573" r:id="rId8"/>
    <p:sldLayoutId id="2147484574" r:id="rId9"/>
    <p:sldLayoutId id="2147484575" r:id="rId10"/>
    <p:sldLayoutId id="2147484576"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760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1pPr>
      <a:lvl2pPr marL="12049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2pPr>
      <a:lvl3pPr marL="1649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3pPr>
      <a:lvl4pPr marL="20939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4pPr>
      <a:lvl5pPr marL="2538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5pPr>
      <a:lvl6pPr marL="29956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6pPr>
      <a:lvl7pPr marL="34528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7pPr>
      <a:lvl8pPr marL="39100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8pPr>
      <a:lvl9pPr marL="43672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8849"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
        <p:nvSpPr>
          <p:cNvPr id="78850" name="Rectangle 2"/>
          <p:cNvSpPr>
            <a:spLocks noGrp="1" noChangeArrowheads="1"/>
          </p:cNvSpPr>
          <p:nvPr>
            <p:ph type="body" idx="1"/>
          </p:nvPr>
        </p:nvSpPr>
        <p:spPr bwMode="auto">
          <a:xfrm>
            <a:off x="1270000" y="2768600"/>
            <a:ext cx="10464800" cy="57150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dk2" tx1="lt1" bg2="dk1" tx2="lt2" accent1="accent1" accent2="accent2" accent3="accent3" accent4="accent4" accent5="accent5" accent6="accent6" hlink="hlink" folHlink="folHlink"/>
  <p:sldLayoutIdLst>
    <p:sldLayoutId id="2147484577" r:id="rId1"/>
    <p:sldLayoutId id="2147484578" r:id="rId2"/>
    <p:sldLayoutId id="2147484579" r:id="rId3"/>
    <p:sldLayoutId id="2147484580" r:id="rId4"/>
    <p:sldLayoutId id="2147484581" r:id="rId5"/>
    <p:sldLayoutId id="2147484582" r:id="rId6"/>
    <p:sldLayoutId id="2147484583" r:id="rId7"/>
    <p:sldLayoutId id="2147484584" r:id="rId8"/>
    <p:sldLayoutId id="2147484585" r:id="rId9"/>
    <p:sldLayoutId id="2147484586" r:id="rId10"/>
    <p:sldLayoutId id="2147484587"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760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1pPr>
      <a:lvl2pPr marL="12049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2pPr>
      <a:lvl3pPr marL="1649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3pPr>
      <a:lvl4pPr marL="20939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4pPr>
      <a:lvl5pPr marL="2538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5pPr>
      <a:lvl6pPr marL="29956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6pPr>
      <a:lvl7pPr marL="34528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7pPr>
      <a:lvl8pPr marL="39100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8pPr>
      <a:lvl9pPr marL="43672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9873"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
        <p:nvSpPr>
          <p:cNvPr id="79874" name="Rectangle 2"/>
          <p:cNvSpPr>
            <a:spLocks noGrp="1" noChangeArrowheads="1"/>
          </p:cNvSpPr>
          <p:nvPr>
            <p:ph type="body" idx="1"/>
          </p:nvPr>
        </p:nvSpPr>
        <p:spPr bwMode="auto">
          <a:xfrm>
            <a:off x="7772400" y="2768600"/>
            <a:ext cx="39624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dk2" tx1="lt1" bg2="dk1" tx2="lt2" accent1="accent1" accent2="accent2" accent3="accent3" accent4="accent4" accent5="accent5" accent6="accent6" hlink="hlink" folHlink="folHlink"/>
  <p:sldLayoutIdLst>
    <p:sldLayoutId id="2147484588" r:id="rId1"/>
    <p:sldLayoutId id="2147484589" r:id="rId2"/>
    <p:sldLayoutId id="2147484590" r:id="rId3"/>
    <p:sldLayoutId id="2147484591" r:id="rId4"/>
    <p:sldLayoutId id="2147484592" r:id="rId5"/>
    <p:sldLayoutId id="2147484593" r:id="rId6"/>
    <p:sldLayoutId id="2147484594" r:id="rId7"/>
    <p:sldLayoutId id="2147484595" r:id="rId8"/>
    <p:sldLayoutId id="2147484596" r:id="rId9"/>
    <p:sldLayoutId id="2147484597" r:id="rId10"/>
    <p:sldLayoutId id="2147484598"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760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1pPr>
      <a:lvl2pPr marL="12049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2pPr>
      <a:lvl3pPr marL="1649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3pPr>
      <a:lvl4pPr marL="20939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4pPr>
      <a:lvl5pPr marL="2538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5pPr>
      <a:lvl6pPr marL="29956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6pPr>
      <a:lvl7pPr marL="34528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7pPr>
      <a:lvl8pPr marL="39100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8pPr>
      <a:lvl9pPr marL="43672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0897"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
        <p:nvSpPr>
          <p:cNvPr id="80898" name="Rectangle 2"/>
          <p:cNvSpPr>
            <a:spLocks noGrp="1" noChangeArrowheads="1"/>
          </p:cNvSpPr>
          <p:nvPr>
            <p:ph type="body" idx="1"/>
          </p:nvPr>
        </p:nvSpPr>
        <p:spPr bwMode="auto">
          <a:xfrm>
            <a:off x="1270000" y="2768600"/>
            <a:ext cx="50419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dk2" tx1="lt1" bg2="dk1" tx2="lt2" accent1="accent1" accent2="accent2" accent3="accent3" accent4="accent4" accent5="accent5" accent6="accent6" hlink="hlink" folHlink="folHlink"/>
  <p:sldLayoutIdLst>
    <p:sldLayoutId id="2147484599" r:id="rId1"/>
    <p:sldLayoutId id="2147484600" r:id="rId2"/>
    <p:sldLayoutId id="2147484601" r:id="rId3"/>
    <p:sldLayoutId id="2147484602" r:id="rId4"/>
    <p:sldLayoutId id="2147484603" r:id="rId5"/>
    <p:sldLayoutId id="2147484604" r:id="rId6"/>
    <p:sldLayoutId id="2147484605" r:id="rId7"/>
    <p:sldLayoutId id="2147484606" r:id="rId8"/>
    <p:sldLayoutId id="2147484607" r:id="rId9"/>
    <p:sldLayoutId id="2147484608" r:id="rId10"/>
    <p:sldLayoutId id="2147484609"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760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1pPr>
      <a:lvl2pPr marL="12049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2pPr>
      <a:lvl3pPr marL="1649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3pPr>
      <a:lvl4pPr marL="20939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4pPr>
      <a:lvl5pPr marL="25384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5pPr>
      <a:lvl6pPr marL="29956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6pPr>
      <a:lvl7pPr marL="34528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7pPr>
      <a:lvl8pPr marL="39100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8pPr>
      <a:lvl9pPr marL="4367213" indent="-493713" algn="l" rtl="0" fontAlgn="base">
        <a:spcBef>
          <a:spcPts val="3800"/>
        </a:spcBef>
        <a:spcAft>
          <a:spcPct val="0"/>
        </a:spcAft>
        <a:buSzPct val="171000"/>
        <a:buFont typeface="Gill Sans" pitchFamily="-111" charset="0"/>
        <a:buChar char="•"/>
        <a:defRPr sz="3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bwMode="auto">
          <a:xfrm>
            <a:off x="1079500" y="7480300"/>
            <a:ext cx="10845800" cy="14605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American Typewriter" pitchFamily="-111" charset="0"/>
              </a:rPr>
              <a:t>Click to edit Master title style</a:t>
            </a:r>
          </a:p>
        </p:txBody>
      </p:sp>
    </p:spTree>
  </p:cSld>
  <p:clrMap bg1="dk2" tx1="lt1" bg2="dk1" tx2="lt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ransition>
    <p:dissolve/>
  </p:transition>
  <p:txStyles>
    <p:titleStyle>
      <a:lvl1pPr algn="ctr" rtl="0" fontAlgn="base">
        <a:spcBef>
          <a:spcPct val="0"/>
        </a:spcBef>
        <a:spcAft>
          <a:spcPct val="0"/>
        </a:spcAft>
        <a:defRPr sz="8000">
          <a:solidFill>
            <a:schemeClr val="tx1"/>
          </a:solidFill>
          <a:latin typeface="+mj-lt"/>
          <a:ea typeface="+mj-ea"/>
          <a:cs typeface="+mj-cs"/>
          <a:sym typeface="American Typewriter" pitchFamily="-111" charset="0"/>
        </a:defRPr>
      </a:lvl1pPr>
      <a:lvl2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2pPr>
      <a:lvl3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3pPr>
      <a:lvl4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4pPr>
      <a:lvl5pPr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5pPr>
      <a:lvl6pPr marL="4572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6pPr>
      <a:lvl7pPr marL="9144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7pPr>
      <a:lvl8pPr marL="13716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8pPr>
      <a:lvl9pPr marL="1828800" algn="ctr" rtl="0" fontAlgn="base">
        <a:spcBef>
          <a:spcPct val="0"/>
        </a:spcBef>
        <a:spcAft>
          <a:spcPct val="0"/>
        </a:spcAft>
        <a:defRPr sz="8000">
          <a:solidFill>
            <a:schemeClr val="tx1"/>
          </a:solidFill>
          <a:latin typeface="American Typewriter" pitchFamily="-111" charset="0"/>
          <a:ea typeface="ヒラギノ明朝 ProN W3" pitchFamily="-111" charset="-128"/>
          <a:cs typeface="ヒラギノ明朝 ProN W3" pitchFamily="-111" charset="-128"/>
          <a:sym typeface="American Typewriter" pitchFamily="-111" charset="0"/>
        </a:defRPr>
      </a:lvl9pPr>
    </p:titleStyle>
    <p:bodyStyle>
      <a:lvl1pPr algn="ctr" rtl="0" fontAlgn="base">
        <a:spcBef>
          <a:spcPct val="0"/>
        </a:spcBef>
        <a:spcAft>
          <a:spcPct val="0"/>
        </a:spcAft>
        <a:defRPr sz="3600">
          <a:solidFill>
            <a:schemeClr val="tx1"/>
          </a:solidFill>
          <a:latin typeface="+mn-lt"/>
          <a:ea typeface="+mn-ea"/>
          <a:cs typeface="+mn-cs"/>
          <a:sym typeface="American Typewriter" pitchFamily="-111" charset="0"/>
        </a:defRPr>
      </a:lvl1pPr>
      <a:lvl2pPr algn="ctr" rtl="0" fontAlgn="base">
        <a:spcBef>
          <a:spcPct val="0"/>
        </a:spcBef>
        <a:spcAft>
          <a:spcPct val="0"/>
        </a:spcAft>
        <a:defRPr sz="3600">
          <a:solidFill>
            <a:schemeClr val="tx1"/>
          </a:solidFill>
          <a:latin typeface="+mn-lt"/>
          <a:ea typeface="+mn-ea"/>
          <a:cs typeface="+mn-cs"/>
          <a:sym typeface="American Typewriter" pitchFamily="-111" charset="0"/>
        </a:defRPr>
      </a:lvl2pPr>
      <a:lvl3pPr algn="ctr" rtl="0" fontAlgn="base">
        <a:spcBef>
          <a:spcPct val="0"/>
        </a:spcBef>
        <a:spcAft>
          <a:spcPct val="0"/>
        </a:spcAft>
        <a:defRPr sz="3600">
          <a:solidFill>
            <a:schemeClr val="tx1"/>
          </a:solidFill>
          <a:latin typeface="+mn-lt"/>
          <a:ea typeface="+mn-ea"/>
          <a:cs typeface="+mn-cs"/>
          <a:sym typeface="American Typewriter" pitchFamily="-111" charset="0"/>
        </a:defRPr>
      </a:lvl3pPr>
      <a:lvl4pPr algn="ctr" rtl="0" fontAlgn="base">
        <a:spcBef>
          <a:spcPct val="0"/>
        </a:spcBef>
        <a:spcAft>
          <a:spcPct val="0"/>
        </a:spcAft>
        <a:defRPr sz="3600">
          <a:solidFill>
            <a:schemeClr val="tx1"/>
          </a:solidFill>
          <a:latin typeface="+mn-lt"/>
          <a:ea typeface="+mn-ea"/>
          <a:cs typeface="+mn-cs"/>
          <a:sym typeface="American Typewriter" pitchFamily="-111" charset="0"/>
        </a:defRPr>
      </a:lvl4pPr>
      <a:lvl5pPr algn="ctr" rtl="0" fontAlgn="base">
        <a:spcBef>
          <a:spcPct val="0"/>
        </a:spcBef>
        <a:spcAft>
          <a:spcPct val="0"/>
        </a:spcAft>
        <a:defRPr sz="3600">
          <a:solidFill>
            <a:schemeClr val="tx1"/>
          </a:solidFill>
          <a:latin typeface="+mn-lt"/>
          <a:ea typeface="+mn-ea"/>
          <a:cs typeface="+mn-cs"/>
          <a:sym typeface="American Typewriter" pitchFamily="-111" charset="0"/>
        </a:defRPr>
      </a:lvl5pPr>
      <a:lvl6pPr marL="457200" algn="ctr" rtl="0" fontAlgn="base">
        <a:spcBef>
          <a:spcPct val="0"/>
        </a:spcBef>
        <a:spcAft>
          <a:spcPct val="0"/>
        </a:spcAft>
        <a:defRPr sz="3600">
          <a:solidFill>
            <a:schemeClr val="tx1"/>
          </a:solidFill>
          <a:latin typeface="+mn-lt"/>
          <a:ea typeface="+mn-ea"/>
          <a:cs typeface="+mn-cs"/>
          <a:sym typeface="American Typewriter" pitchFamily="-111" charset="0"/>
        </a:defRPr>
      </a:lvl6pPr>
      <a:lvl7pPr marL="914400" algn="ctr" rtl="0" fontAlgn="base">
        <a:spcBef>
          <a:spcPct val="0"/>
        </a:spcBef>
        <a:spcAft>
          <a:spcPct val="0"/>
        </a:spcAft>
        <a:defRPr sz="3600">
          <a:solidFill>
            <a:schemeClr val="tx1"/>
          </a:solidFill>
          <a:latin typeface="+mn-lt"/>
          <a:ea typeface="+mn-ea"/>
          <a:cs typeface="+mn-cs"/>
          <a:sym typeface="American Typewriter" pitchFamily="-111" charset="0"/>
        </a:defRPr>
      </a:lvl7pPr>
      <a:lvl8pPr marL="1371600" algn="ctr" rtl="0" fontAlgn="base">
        <a:spcBef>
          <a:spcPct val="0"/>
        </a:spcBef>
        <a:spcAft>
          <a:spcPct val="0"/>
        </a:spcAft>
        <a:defRPr sz="3600">
          <a:solidFill>
            <a:schemeClr val="tx1"/>
          </a:solidFill>
          <a:latin typeface="+mn-lt"/>
          <a:ea typeface="+mn-ea"/>
          <a:cs typeface="+mn-cs"/>
          <a:sym typeface="American Typewriter" pitchFamily="-111" charset="0"/>
        </a:defRPr>
      </a:lvl8pPr>
      <a:lvl9pPr marL="1828800" algn="ctr" rtl="0" fontAlgn="base">
        <a:spcBef>
          <a:spcPct val="0"/>
        </a:spcBef>
        <a:spcAft>
          <a:spcPct val="0"/>
        </a:spcAft>
        <a:defRPr sz="3600">
          <a:solidFill>
            <a:schemeClr val="tx1"/>
          </a:solidFill>
          <a:latin typeface="+mn-lt"/>
          <a:ea typeface="+mn-ea"/>
          <a:cs typeface="+mn-cs"/>
          <a:sym typeface="American Typewriter"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0.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81921" name="Picture 1"/>
          <p:cNvPicPr>
            <a:picLocks noChangeAspect="1" noChangeArrowheads="1"/>
          </p:cNvPicPr>
          <p:nvPr/>
        </p:nvPicPr>
        <p:blipFill>
          <a:blip r:embed="rId14"/>
          <a:srcRect/>
          <a:stretch>
            <a:fillRect/>
          </a:stretch>
        </p:blipFill>
        <p:spPr bwMode="auto">
          <a:xfrm>
            <a:off x="0" y="2128838"/>
            <a:ext cx="11733213" cy="668337"/>
          </a:xfrm>
          <a:prstGeom prst="rect">
            <a:avLst/>
          </a:prstGeom>
          <a:noFill/>
          <a:ln w="12700" cap="flat">
            <a:noFill/>
            <a:miter lim="800000"/>
            <a:headEnd/>
            <a:tailEnd/>
          </a:ln>
        </p:spPr>
      </p:pic>
      <p:sp>
        <p:nvSpPr>
          <p:cNvPr id="81922" name="Rectangle 2"/>
          <p:cNvSpPr>
            <a:spLocks noGrp="1" noChangeArrowheads="1"/>
          </p:cNvSpPr>
          <p:nvPr>
            <p:ph type="title"/>
          </p:nvPr>
        </p:nvSpPr>
        <p:spPr bwMode="auto">
          <a:xfrm>
            <a:off x="965200" y="304800"/>
            <a:ext cx="11074400" cy="20828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
        <p:nvSpPr>
          <p:cNvPr id="81923" name="Rectangle 3"/>
          <p:cNvSpPr>
            <a:spLocks noGrp="1" noChangeArrowheads="1"/>
          </p:cNvSpPr>
          <p:nvPr>
            <p:ph type="body" idx="1"/>
          </p:nvPr>
        </p:nvSpPr>
        <p:spPr bwMode="auto">
          <a:xfrm>
            <a:off x="965200" y="3098800"/>
            <a:ext cx="110744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dk2" tx1="lt1" bg2="dk1" tx2="lt2" accent1="accent1" accent2="accent2" accent3="accent3" accent4="accent4" accent5="accent5" accent6="accent6" hlink="hlink" folHlink="folHlink"/>
  <p:sldLayoutIdLst>
    <p:sldLayoutId id="2147484610" r:id="rId1"/>
    <p:sldLayoutId id="2147484611" r:id="rId2"/>
    <p:sldLayoutId id="2147484612" r:id="rId3"/>
    <p:sldLayoutId id="2147484613" r:id="rId4"/>
    <p:sldLayoutId id="2147484614" r:id="rId5"/>
    <p:sldLayoutId id="2147484615" r:id="rId6"/>
    <p:sldLayoutId id="2147484616" r:id="rId7"/>
    <p:sldLayoutId id="2147484617" r:id="rId8"/>
    <p:sldLayoutId id="2147484618" r:id="rId9"/>
    <p:sldLayoutId id="2147484619" r:id="rId10"/>
    <p:sldLayoutId id="2147484620" r:id="rId11"/>
  </p:sldLayoutIdLst>
  <p:transition>
    <p:dissolve/>
  </p:transition>
  <p:txStyles>
    <p:titleStyle>
      <a:lvl1pPr algn="ctr" rtl="0" fontAlgn="base">
        <a:spcBef>
          <a:spcPct val="0"/>
        </a:spcBef>
        <a:spcAft>
          <a:spcPct val="0"/>
        </a:spcAft>
        <a:defRPr sz="6400">
          <a:solidFill>
            <a:srgbClr val="ECECEC"/>
          </a:solidFill>
          <a:latin typeface="+mj-lt"/>
          <a:ea typeface="+mj-ea"/>
          <a:cs typeface="+mj-cs"/>
          <a:sym typeface="Gill Sans" pitchFamily="-111" charset="0"/>
        </a:defRPr>
      </a:lvl1pPr>
      <a:lvl2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406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1pPr>
      <a:lvl2pPr marL="8001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2pPr>
      <a:lvl3pPr marL="12446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3pPr>
      <a:lvl4pPr marL="16891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4pPr>
      <a:lvl5pPr marL="21336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5pPr>
      <a:lvl6pPr marL="25908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6pPr>
      <a:lvl7pPr marL="30480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7pPr>
      <a:lvl8pPr marL="35052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8pPr>
      <a:lvl9pPr marL="3962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82945" name="Picture 1"/>
          <p:cNvPicPr>
            <a:picLocks noChangeAspect="1" noChangeArrowheads="1"/>
          </p:cNvPicPr>
          <p:nvPr/>
        </p:nvPicPr>
        <p:blipFill>
          <a:blip r:embed="rId14"/>
          <a:srcRect/>
          <a:stretch>
            <a:fillRect/>
          </a:stretch>
        </p:blipFill>
        <p:spPr bwMode="auto">
          <a:xfrm>
            <a:off x="0" y="0"/>
            <a:ext cx="13004800" cy="2476500"/>
          </a:xfrm>
          <a:prstGeom prst="rect">
            <a:avLst/>
          </a:prstGeom>
          <a:noFill/>
          <a:ln w="12700" cap="flat">
            <a:noFill/>
            <a:miter lim="800000"/>
            <a:headEnd/>
            <a:tailEnd/>
          </a:ln>
        </p:spPr>
      </p:pic>
      <p:sp>
        <p:nvSpPr>
          <p:cNvPr id="82946" name="Rectangle 2"/>
          <p:cNvSpPr>
            <a:spLocks noGrp="1" noChangeArrowheads="1"/>
          </p:cNvSpPr>
          <p:nvPr>
            <p:ph type="title"/>
          </p:nvPr>
        </p:nvSpPr>
        <p:spPr bwMode="auto">
          <a:xfrm>
            <a:off x="965200" y="304800"/>
            <a:ext cx="11074400" cy="20828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
        <p:nvSpPr>
          <p:cNvPr id="82947" name="Rectangle 3"/>
          <p:cNvSpPr>
            <a:spLocks noGrp="1" noChangeArrowheads="1"/>
          </p:cNvSpPr>
          <p:nvPr>
            <p:ph type="body" idx="1"/>
          </p:nvPr>
        </p:nvSpPr>
        <p:spPr bwMode="auto">
          <a:xfrm>
            <a:off x="965200" y="3098800"/>
            <a:ext cx="110744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lt1" tx1="dk1" bg2="lt2" tx2="dk2" accent1="accent1" accent2="accent2" accent3="accent3" accent4="accent4" accent5="accent5" accent6="accent6" hlink="hlink" folHlink="folHlink"/>
  <p:sldLayoutIdLst>
    <p:sldLayoutId id="2147484621" r:id="rId1"/>
    <p:sldLayoutId id="2147484622" r:id="rId2"/>
    <p:sldLayoutId id="2147484623" r:id="rId3"/>
    <p:sldLayoutId id="2147484624" r:id="rId4"/>
    <p:sldLayoutId id="2147484625" r:id="rId5"/>
    <p:sldLayoutId id="2147484626" r:id="rId6"/>
    <p:sldLayoutId id="2147484627" r:id="rId7"/>
    <p:sldLayoutId id="2147484628" r:id="rId8"/>
    <p:sldLayoutId id="2147484629" r:id="rId9"/>
    <p:sldLayoutId id="2147484630" r:id="rId10"/>
    <p:sldLayoutId id="2147484631" r:id="rId11"/>
  </p:sldLayoutIdLst>
  <p:transition>
    <p:dissolve/>
  </p:transition>
  <p:txStyles>
    <p:titleStyle>
      <a:lvl1pPr algn="ctr" rtl="0" fontAlgn="base">
        <a:spcBef>
          <a:spcPct val="0"/>
        </a:spcBef>
        <a:spcAft>
          <a:spcPct val="0"/>
        </a:spcAft>
        <a:defRPr sz="6400">
          <a:solidFill>
            <a:srgbClr val="ECECEC"/>
          </a:solidFill>
          <a:latin typeface="+mj-lt"/>
          <a:ea typeface="+mj-ea"/>
          <a:cs typeface="+mj-cs"/>
          <a:sym typeface="Gill Sans" pitchFamily="-111" charset="0"/>
        </a:defRPr>
      </a:lvl1pPr>
      <a:lvl2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406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1pPr>
      <a:lvl2pPr marL="8001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2pPr>
      <a:lvl3pPr marL="12446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3pPr>
      <a:lvl4pPr marL="16891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4pPr>
      <a:lvl5pPr marL="21336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5pPr>
      <a:lvl6pPr marL="25908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6pPr>
      <a:lvl7pPr marL="30480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7pPr>
      <a:lvl8pPr marL="35052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8pPr>
      <a:lvl9pPr marL="3962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83969" name="Picture 1"/>
          <p:cNvPicPr>
            <a:picLocks noChangeAspect="1" noChangeArrowheads="1"/>
          </p:cNvPicPr>
          <p:nvPr/>
        </p:nvPicPr>
        <p:blipFill>
          <a:blip r:embed="rId14"/>
          <a:srcRect/>
          <a:stretch>
            <a:fillRect/>
          </a:stretch>
        </p:blipFill>
        <p:spPr bwMode="auto">
          <a:xfrm>
            <a:off x="0" y="0"/>
            <a:ext cx="13004800" cy="2476500"/>
          </a:xfrm>
          <a:prstGeom prst="rect">
            <a:avLst/>
          </a:prstGeom>
          <a:noFill/>
          <a:ln w="12700" cap="flat">
            <a:noFill/>
            <a:miter lim="800000"/>
            <a:headEnd/>
            <a:tailEnd/>
          </a:ln>
        </p:spPr>
      </p:pic>
      <p:sp>
        <p:nvSpPr>
          <p:cNvPr id="83970" name="Rectangle 2"/>
          <p:cNvSpPr>
            <a:spLocks noGrp="1" noChangeArrowheads="1"/>
          </p:cNvSpPr>
          <p:nvPr>
            <p:ph type="title"/>
          </p:nvPr>
        </p:nvSpPr>
        <p:spPr bwMode="auto">
          <a:xfrm>
            <a:off x="965200" y="304800"/>
            <a:ext cx="11074400" cy="20828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
        <p:nvSpPr>
          <p:cNvPr id="83971" name="Rectangle 3"/>
          <p:cNvSpPr>
            <a:spLocks noGrp="1" noChangeArrowheads="1"/>
          </p:cNvSpPr>
          <p:nvPr>
            <p:ph type="body" idx="1"/>
          </p:nvPr>
        </p:nvSpPr>
        <p:spPr bwMode="auto">
          <a:xfrm>
            <a:off x="965200" y="3098800"/>
            <a:ext cx="50292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lt1" tx1="dk1" bg2="lt2" tx2="dk2" accent1="accent1" accent2="accent2" accent3="accent3" accent4="accent4" accent5="accent5" accent6="accent6" hlink="hlink" folHlink="folHlink"/>
  <p:sldLayoutIdLst>
    <p:sldLayoutId id="2147484632" r:id="rId1"/>
    <p:sldLayoutId id="2147484633" r:id="rId2"/>
    <p:sldLayoutId id="2147484634" r:id="rId3"/>
    <p:sldLayoutId id="2147484635" r:id="rId4"/>
    <p:sldLayoutId id="2147484636" r:id="rId5"/>
    <p:sldLayoutId id="2147484637" r:id="rId6"/>
    <p:sldLayoutId id="2147484638" r:id="rId7"/>
    <p:sldLayoutId id="2147484639" r:id="rId8"/>
    <p:sldLayoutId id="2147484640" r:id="rId9"/>
    <p:sldLayoutId id="2147484641" r:id="rId10"/>
    <p:sldLayoutId id="2147484642" r:id="rId11"/>
  </p:sldLayoutIdLst>
  <p:transition>
    <p:dissolve/>
  </p:transition>
  <p:txStyles>
    <p:titleStyle>
      <a:lvl1pPr algn="ctr" rtl="0" fontAlgn="base">
        <a:spcBef>
          <a:spcPct val="0"/>
        </a:spcBef>
        <a:spcAft>
          <a:spcPct val="0"/>
        </a:spcAft>
        <a:defRPr sz="6400">
          <a:solidFill>
            <a:srgbClr val="ECECEC"/>
          </a:solidFill>
          <a:latin typeface="+mj-lt"/>
          <a:ea typeface="+mj-ea"/>
          <a:cs typeface="+mj-cs"/>
          <a:sym typeface="Gill Sans" pitchFamily="-111" charset="0"/>
        </a:defRPr>
      </a:lvl1pPr>
      <a:lvl2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406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1pPr>
      <a:lvl2pPr marL="8001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2pPr>
      <a:lvl3pPr marL="12446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3pPr>
      <a:lvl4pPr marL="16891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4pPr>
      <a:lvl5pPr marL="21336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5pPr>
      <a:lvl6pPr marL="25908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6pPr>
      <a:lvl7pPr marL="30480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7pPr>
      <a:lvl8pPr marL="35052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8pPr>
      <a:lvl9pPr marL="3962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3" name="Rectangle 1"/>
          <p:cNvSpPr>
            <a:spLocks noGrp="1" noChangeArrowheads="1"/>
          </p:cNvSpPr>
          <p:nvPr>
            <p:ph type="title"/>
          </p:nvPr>
        </p:nvSpPr>
        <p:spPr bwMode="auto">
          <a:xfrm>
            <a:off x="571500" y="330200"/>
            <a:ext cx="11861800" cy="1397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Helvetica Neue Light" pitchFamily="-111" charset="0"/>
              </a:rPr>
              <a:t>Click to edit Master title style</a:t>
            </a:r>
          </a:p>
        </p:txBody>
      </p:sp>
      <p:sp>
        <p:nvSpPr>
          <p:cNvPr id="84994" name="Line 2"/>
          <p:cNvSpPr>
            <a:spLocks noChangeShapeType="1"/>
          </p:cNvSpPr>
          <p:nvPr/>
        </p:nvSpPr>
        <p:spPr bwMode="auto">
          <a:xfrm>
            <a:off x="647700" y="1968500"/>
            <a:ext cx="11709400" cy="0"/>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84995" name="Rectangle 3"/>
          <p:cNvSpPr>
            <a:spLocks noGrp="1" noChangeArrowheads="1"/>
          </p:cNvSpPr>
          <p:nvPr>
            <p:ph type="body" idx="1"/>
          </p:nvPr>
        </p:nvSpPr>
        <p:spPr bwMode="auto">
          <a:xfrm>
            <a:off x="571500" y="2324100"/>
            <a:ext cx="11861800" cy="65659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Helvetica Neue" pitchFamily="-111" charset="0"/>
              </a:rPr>
              <a:t>Click to edit Master text styles</a:t>
            </a:r>
          </a:p>
          <a:p>
            <a:pPr lvl="1"/>
            <a:r>
              <a:rPr lang="en-US">
                <a:sym typeface="Helvetica Neue" pitchFamily="-111" charset="0"/>
              </a:rPr>
              <a:t>Second level</a:t>
            </a:r>
          </a:p>
          <a:p>
            <a:pPr lvl="2"/>
            <a:r>
              <a:rPr lang="en-US">
                <a:sym typeface="Helvetica Neue" pitchFamily="-111" charset="0"/>
              </a:rPr>
              <a:t>Third level</a:t>
            </a:r>
          </a:p>
          <a:p>
            <a:pPr lvl="3"/>
            <a:r>
              <a:rPr lang="en-US">
                <a:sym typeface="Helvetica Neue" pitchFamily="-111" charset="0"/>
              </a:rPr>
              <a:t>Fourth level</a:t>
            </a:r>
          </a:p>
          <a:p>
            <a:pPr lvl="4"/>
            <a:r>
              <a:rPr lang="en-US">
                <a:sym typeface="Helvetica Neue" pitchFamily="-111" charset="0"/>
              </a:rPr>
              <a:t>Fifth level</a:t>
            </a:r>
          </a:p>
        </p:txBody>
      </p:sp>
    </p:spTree>
  </p:cSld>
  <p:clrMap bg1="lt1" tx1="dk1" bg2="lt2" tx2="dk2" accent1="accent1" accent2="accent2" accent3="accent3" accent4="accent4" accent5="accent5" accent6="accent6" hlink="hlink" folHlink="folHlink"/>
  <p:sldLayoutIdLst>
    <p:sldLayoutId id="2147484643" r:id="rId1"/>
    <p:sldLayoutId id="2147484644" r:id="rId2"/>
    <p:sldLayoutId id="2147484645" r:id="rId3"/>
    <p:sldLayoutId id="2147484646" r:id="rId4"/>
    <p:sldLayoutId id="2147484647" r:id="rId5"/>
    <p:sldLayoutId id="2147484648" r:id="rId6"/>
    <p:sldLayoutId id="2147484649" r:id="rId7"/>
    <p:sldLayoutId id="2147484650" r:id="rId8"/>
    <p:sldLayoutId id="2147484651" r:id="rId9"/>
    <p:sldLayoutId id="2147484652" r:id="rId10"/>
    <p:sldLayoutId id="2147484653" r:id="rId11"/>
  </p:sldLayoutIdLst>
  <p:transition>
    <p:dissolve/>
  </p:transition>
  <p:txStyles>
    <p:titleStyle>
      <a:lvl1pPr algn="l" rtl="0" fontAlgn="base">
        <a:spcBef>
          <a:spcPct val="0"/>
        </a:spcBef>
        <a:spcAft>
          <a:spcPct val="0"/>
        </a:spcAft>
        <a:defRPr sz="4200">
          <a:solidFill>
            <a:schemeClr val="tx1"/>
          </a:solidFill>
          <a:latin typeface="+mj-lt"/>
          <a:ea typeface="+mj-ea"/>
          <a:cs typeface="+mj-cs"/>
          <a:sym typeface="Helvetica Neue Light" pitchFamily="-111" charset="0"/>
        </a:defRPr>
      </a:lvl1pPr>
      <a:lvl2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l" rtl="0" fontAlgn="base">
        <a:spcBef>
          <a:spcPct val="0"/>
        </a:spcBef>
        <a:spcAft>
          <a:spcPct val="0"/>
        </a:spcAft>
        <a:defRPr sz="42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marL="2667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1pPr>
      <a:lvl2pPr marL="6604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2pPr>
      <a:lvl3pPr marL="11049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3pPr>
      <a:lvl4pPr marL="15494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4pPr>
      <a:lvl5pPr marL="19939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5pPr>
      <a:lvl6pPr marL="24511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6pPr>
      <a:lvl7pPr marL="29083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7pPr>
      <a:lvl8pPr marL="33655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8pPr>
      <a:lvl9pPr marL="3822700" indent="-266700" algn="l" rtl="0" fontAlgn="base">
        <a:spcBef>
          <a:spcPts val="4800"/>
        </a:spcBef>
        <a:spcAft>
          <a:spcPct val="0"/>
        </a:spcAft>
        <a:buClr>
          <a:srgbClr val="747474"/>
        </a:buClr>
        <a:buSzPct val="100000"/>
        <a:buFont typeface="Helvetica Neue" pitchFamily="-111" charset="0"/>
        <a:buChar char="•"/>
        <a:defRPr sz="2600">
          <a:solidFill>
            <a:srgbClr val="747474"/>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86017" name="Picture 1"/>
          <p:cNvPicPr>
            <a:picLocks noChangeAspect="1" noChangeArrowheads="1"/>
          </p:cNvPicPr>
          <p:nvPr/>
        </p:nvPicPr>
        <p:blipFill>
          <a:blip r:embed="rId14"/>
          <a:srcRect/>
          <a:stretch>
            <a:fillRect/>
          </a:stretch>
        </p:blipFill>
        <p:spPr bwMode="auto">
          <a:xfrm>
            <a:off x="0" y="0"/>
            <a:ext cx="13004800" cy="2476500"/>
          </a:xfrm>
          <a:prstGeom prst="rect">
            <a:avLst/>
          </a:prstGeom>
          <a:noFill/>
          <a:ln w="12700" cap="flat">
            <a:noFill/>
            <a:miter lim="800000"/>
            <a:headEnd/>
            <a:tailEnd/>
          </a:ln>
        </p:spPr>
      </p:pic>
      <p:sp>
        <p:nvSpPr>
          <p:cNvPr id="86018" name="Rectangle 2"/>
          <p:cNvSpPr>
            <a:spLocks noGrp="1" noChangeArrowheads="1"/>
          </p:cNvSpPr>
          <p:nvPr>
            <p:ph type="title"/>
          </p:nvPr>
        </p:nvSpPr>
        <p:spPr bwMode="auto">
          <a:xfrm>
            <a:off x="965200" y="304800"/>
            <a:ext cx="11074400" cy="20828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
        <p:nvSpPr>
          <p:cNvPr id="86019" name="Rectangle 3"/>
          <p:cNvSpPr>
            <a:spLocks noGrp="1" noChangeArrowheads="1"/>
          </p:cNvSpPr>
          <p:nvPr>
            <p:ph type="body" idx="1"/>
          </p:nvPr>
        </p:nvSpPr>
        <p:spPr bwMode="auto">
          <a:xfrm>
            <a:off x="7010400" y="3098800"/>
            <a:ext cx="50292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lt1" tx1="dk1" bg2="lt2" tx2="dk2" accent1="accent1" accent2="accent2" accent3="accent3" accent4="accent4" accent5="accent5" accent6="accent6" hlink="hlink" folHlink="folHlink"/>
  <p:sldLayoutIdLst>
    <p:sldLayoutId id="2147484654" r:id="rId1"/>
    <p:sldLayoutId id="2147484655" r:id="rId2"/>
    <p:sldLayoutId id="2147484656" r:id="rId3"/>
    <p:sldLayoutId id="2147484657" r:id="rId4"/>
    <p:sldLayoutId id="2147484658" r:id="rId5"/>
    <p:sldLayoutId id="2147484659" r:id="rId6"/>
    <p:sldLayoutId id="2147484660" r:id="rId7"/>
    <p:sldLayoutId id="2147484661" r:id="rId8"/>
    <p:sldLayoutId id="2147484662" r:id="rId9"/>
    <p:sldLayoutId id="2147484663" r:id="rId10"/>
    <p:sldLayoutId id="2147484664" r:id="rId11"/>
  </p:sldLayoutIdLst>
  <p:transition>
    <p:dissolve/>
  </p:transition>
  <p:txStyles>
    <p:titleStyle>
      <a:lvl1pPr algn="ctr" rtl="0" fontAlgn="base">
        <a:spcBef>
          <a:spcPct val="0"/>
        </a:spcBef>
        <a:spcAft>
          <a:spcPct val="0"/>
        </a:spcAft>
        <a:defRPr sz="6400">
          <a:solidFill>
            <a:srgbClr val="ECECEC"/>
          </a:solidFill>
          <a:latin typeface="+mj-lt"/>
          <a:ea typeface="+mj-ea"/>
          <a:cs typeface="+mj-cs"/>
          <a:sym typeface="Gill Sans" pitchFamily="-111" charset="0"/>
        </a:defRPr>
      </a:lvl1pPr>
      <a:lvl2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406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1pPr>
      <a:lvl2pPr marL="8001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2pPr>
      <a:lvl3pPr marL="12446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3pPr>
      <a:lvl4pPr marL="16891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4pPr>
      <a:lvl5pPr marL="21336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5pPr>
      <a:lvl6pPr marL="25908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6pPr>
      <a:lvl7pPr marL="30480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7pPr>
      <a:lvl8pPr marL="35052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8pPr>
      <a:lvl9pPr marL="3962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87041" name="Picture 1"/>
          <p:cNvPicPr>
            <a:picLocks noChangeAspect="1" noChangeArrowheads="1"/>
          </p:cNvPicPr>
          <p:nvPr/>
        </p:nvPicPr>
        <p:blipFill>
          <a:blip r:embed="rId14"/>
          <a:srcRect/>
          <a:stretch>
            <a:fillRect/>
          </a:stretch>
        </p:blipFill>
        <p:spPr bwMode="auto">
          <a:xfrm>
            <a:off x="0" y="2128838"/>
            <a:ext cx="11733213" cy="668337"/>
          </a:xfrm>
          <a:prstGeom prst="rect">
            <a:avLst/>
          </a:prstGeom>
          <a:noFill/>
          <a:ln w="12700" cap="flat">
            <a:noFill/>
            <a:miter lim="800000"/>
            <a:headEnd/>
            <a:tailEnd/>
          </a:ln>
        </p:spPr>
      </p:pic>
      <p:sp>
        <p:nvSpPr>
          <p:cNvPr id="87042" name="Rectangle 2"/>
          <p:cNvSpPr>
            <a:spLocks noGrp="1" noChangeArrowheads="1"/>
          </p:cNvSpPr>
          <p:nvPr>
            <p:ph type="title"/>
          </p:nvPr>
        </p:nvSpPr>
        <p:spPr bwMode="auto">
          <a:xfrm>
            <a:off x="965200" y="304800"/>
            <a:ext cx="11074400" cy="20828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Tree>
  </p:cSld>
  <p:clrMap bg1="dk2" tx1="lt1" bg2="dk1" tx2="lt2" accent1="accent1" accent2="accent2" accent3="accent3" accent4="accent4" accent5="accent5" accent6="accent6" hlink="hlink" folHlink="folHlink"/>
  <p:sldLayoutIdLst>
    <p:sldLayoutId id="2147484665" r:id="rId1"/>
    <p:sldLayoutId id="2147484666" r:id="rId2"/>
    <p:sldLayoutId id="2147484667" r:id="rId3"/>
    <p:sldLayoutId id="2147484668" r:id="rId4"/>
    <p:sldLayoutId id="2147484669" r:id="rId5"/>
    <p:sldLayoutId id="2147484670" r:id="rId6"/>
    <p:sldLayoutId id="2147484671" r:id="rId7"/>
    <p:sldLayoutId id="2147484672" r:id="rId8"/>
    <p:sldLayoutId id="2147484673" r:id="rId9"/>
    <p:sldLayoutId id="2147484674" r:id="rId10"/>
    <p:sldLayoutId id="2147484675" r:id="rId11"/>
  </p:sldLayoutIdLst>
  <p:transition>
    <p:dissolve/>
  </p:transition>
  <p:txStyles>
    <p:titleStyle>
      <a:lvl1pPr algn="ctr" rtl="0" fontAlgn="base">
        <a:spcBef>
          <a:spcPct val="0"/>
        </a:spcBef>
        <a:spcAft>
          <a:spcPct val="0"/>
        </a:spcAft>
        <a:defRPr sz="6400">
          <a:solidFill>
            <a:srgbClr val="ECECEC"/>
          </a:solidFill>
          <a:latin typeface="+mj-lt"/>
          <a:ea typeface="+mj-ea"/>
          <a:cs typeface="+mj-cs"/>
          <a:sym typeface="Gill Sans" pitchFamily="-111" charset="0"/>
        </a:defRPr>
      </a:lvl1pPr>
      <a:lvl2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406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1pPr>
      <a:lvl2pPr marL="8509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2pPr>
      <a:lvl3pPr marL="1295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3pPr>
      <a:lvl4pPr marL="17399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4pPr>
      <a:lvl5pPr marL="2184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5pPr>
      <a:lvl6pPr marL="26416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6pPr>
      <a:lvl7pPr marL="30988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7pPr>
      <a:lvl8pPr marL="35560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8pPr>
      <a:lvl9pPr marL="40132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8065" name="Rectangle 1"/>
          <p:cNvSpPr>
            <a:spLocks noGrp="1" noChangeArrowheads="1"/>
          </p:cNvSpPr>
          <p:nvPr>
            <p:ph type="title"/>
          </p:nvPr>
        </p:nvSpPr>
        <p:spPr bwMode="auto">
          <a:xfrm>
            <a:off x="965200" y="3416300"/>
            <a:ext cx="11074400" cy="2921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Tree>
  </p:cSld>
  <p:clrMap bg1="dk2" tx1="lt1" bg2="dk1" tx2="lt2" accent1="accent1" accent2="accent2" accent3="accent3" accent4="accent4" accent5="accent5" accent6="accent6" hlink="hlink" folHlink="folHlink"/>
  <p:sldLayoutIdLst>
    <p:sldLayoutId id="2147484676" r:id="rId1"/>
    <p:sldLayoutId id="2147484677" r:id="rId2"/>
    <p:sldLayoutId id="2147484678" r:id="rId3"/>
    <p:sldLayoutId id="2147484679" r:id="rId4"/>
    <p:sldLayoutId id="2147484680" r:id="rId5"/>
    <p:sldLayoutId id="2147484681" r:id="rId6"/>
    <p:sldLayoutId id="2147484682" r:id="rId7"/>
    <p:sldLayoutId id="2147484683" r:id="rId8"/>
    <p:sldLayoutId id="2147484684" r:id="rId9"/>
    <p:sldLayoutId id="2147484685" r:id="rId10"/>
    <p:sldLayoutId id="2147484686" r:id="rId11"/>
  </p:sldLayoutIdLst>
  <p:transition>
    <p:dissolve/>
  </p:transition>
  <p:txStyles>
    <p:titleStyle>
      <a:lvl1pPr algn="ctr" rtl="0" fontAlgn="base">
        <a:spcBef>
          <a:spcPct val="0"/>
        </a:spcBef>
        <a:spcAft>
          <a:spcPct val="0"/>
        </a:spcAft>
        <a:defRPr sz="6400">
          <a:solidFill>
            <a:srgbClr val="ECECEC"/>
          </a:solidFill>
          <a:latin typeface="+mj-lt"/>
          <a:ea typeface="+mj-ea"/>
          <a:cs typeface="+mj-cs"/>
          <a:sym typeface="Gill Sans" pitchFamily="-111" charset="0"/>
        </a:defRPr>
      </a:lvl1pPr>
      <a:lvl2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4064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1pPr>
      <a:lvl2pPr marL="8509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2pPr>
      <a:lvl3pPr marL="12954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3pPr>
      <a:lvl4pPr marL="17399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4pPr>
      <a:lvl5pPr marL="21844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5pPr>
      <a:lvl6pPr marL="26416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6pPr>
      <a:lvl7pPr marL="30988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7pPr>
      <a:lvl8pPr marL="35560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8pPr>
      <a:lvl9pPr marL="40132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9089" name="Rectangle 1"/>
          <p:cNvSpPr>
            <a:spLocks noGrp="1" noChangeArrowheads="1"/>
          </p:cNvSpPr>
          <p:nvPr>
            <p:ph type="title"/>
          </p:nvPr>
        </p:nvSpPr>
        <p:spPr bwMode="auto">
          <a:xfrm>
            <a:off x="965200" y="2476500"/>
            <a:ext cx="11074400" cy="2921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Gill Sans" pitchFamily="-111" charset="0"/>
              </a:rPr>
              <a:t>Click to edit Master title style</a:t>
            </a:r>
          </a:p>
        </p:txBody>
      </p:sp>
      <p:sp>
        <p:nvSpPr>
          <p:cNvPr id="89090" name="Rectangle 2"/>
          <p:cNvSpPr>
            <a:spLocks noGrp="1" noChangeArrowheads="1"/>
          </p:cNvSpPr>
          <p:nvPr>
            <p:ph type="body" idx="1"/>
          </p:nvPr>
        </p:nvSpPr>
        <p:spPr bwMode="auto">
          <a:xfrm>
            <a:off x="965200" y="5384800"/>
            <a:ext cx="11074400" cy="14097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dk2" tx1="lt1" bg2="dk1" tx2="lt2" accent1="accent1" accent2="accent2" accent3="accent3" accent4="accent4" accent5="accent5" accent6="accent6" hlink="hlink" folHlink="folHlink"/>
  <p:sldLayoutIdLst>
    <p:sldLayoutId id="2147484687" r:id="rId1"/>
    <p:sldLayoutId id="2147484688" r:id="rId2"/>
    <p:sldLayoutId id="2147484689" r:id="rId3"/>
    <p:sldLayoutId id="2147484690" r:id="rId4"/>
    <p:sldLayoutId id="2147484691" r:id="rId5"/>
    <p:sldLayoutId id="2147484692" r:id="rId6"/>
    <p:sldLayoutId id="2147484693" r:id="rId7"/>
    <p:sldLayoutId id="2147484694" r:id="rId8"/>
    <p:sldLayoutId id="2147484695" r:id="rId9"/>
    <p:sldLayoutId id="2147484696" r:id="rId10"/>
    <p:sldLayoutId id="2147484697" r:id="rId11"/>
  </p:sldLayoutIdLst>
  <p:transition>
    <p:dissolve/>
  </p:transition>
  <p:txStyles>
    <p:titleStyle>
      <a:lvl1pPr algn="ctr" rtl="0" fontAlgn="base">
        <a:spcBef>
          <a:spcPct val="0"/>
        </a:spcBef>
        <a:spcAft>
          <a:spcPct val="0"/>
        </a:spcAft>
        <a:defRPr sz="6400">
          <a:solidFill>
            <a:srgbClr val="ECECEC"/>
          </a:solidFill>
          <a:latin typeface="+mj-lt"/>
          <a:ea typeface="+mj-ea"/>
          <a:cs typeface="+mj-cs"/>
          <a:sym typeface="Gill Sans" pitchFamily="-111" charset="0"/>
        </a:defRPr>
      </a:lvl1pPr>
      <a:lvl2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algn="ctr" rtl="0" fontAlgn="base">
        <a:spcBef>
          <a:spcPct val="0"/>
        </a:spcBef>
        <a:spcAft>
          <a:spcPct val="0"/>
        </a:spcAft>
        <a:defRPr sz="3800">
          <a:solidFill>
            <a:schemeClr val="tx1"/>
          </a:solidFill>
          <a:latin typeface="+mn-lt"/>
          <a:ea typeface="+mn-ea"/>
          <a:cs typeface="+mn-cs"/>
          <a:sym typeface="Gill Sans" pitchFamily="-111" charset="0"/>
        </a:defRPr>
      </a:lvl1pPr>
      <a:lvl2pPr algn="ctr" rtl="0" fontAlgn="base">
        <a:spcBef>
          <a:spcPct val="0"/>
        </a:spcBef>
        <a:spcAft>
          <a:spcPct val="0"/>
        </a:spcAft>
        <a:defRPr sz="3800">
          <a:solidFill>
            <a:schemeClr val="tx1"/>
          </a:solidFill>
          <a:latin typeface="+mn-lt"/>
          <a:ea typeface="+mn-ea"/>
          <a:cs typeface="+mn-cs"/>
          <a:sym typeface="Gill Sans" pitchFamily="-111" charset="0"/>
        </a:defRPr>
      </a:lvl2pPr>
      <a:lvl3pPr algn="ctr" rtl="0" fontAlgn="base">
        <a:spcBef>
          <a:spcPct val="0"/>
        </a:spcBef>
        <a:spcAft>
          <a:spcPct val="0"/>
        </a:spcAft>
        <a:defRPr sz="3800">
          <a:solidFill>
            <a:schemeClr val="tx1"/>
          </a:solidFill>
          <a:latin typeface="+mn-lt"/>
          <a:ea typeface="+mn-ea"/>
          <a:cs typeface="+mn-cs"/>
          <a:sym typeface="Gill Sans" pitchFamily="-111" charset="0"/>
        </a:defRPr>
      </a:lvl3pPr>
      <a:lvl4pPr algn="ctr" rtl="0" fontAlgn="base">
        <a:spcBef>
          <a:spcPct val="0"/>
        </a:spcBef>
        <a:spcAft>
          <a:spcPct val="0"/>
        </a:spcAft>
        <a:defRPr sz="3800">
          <a:solidFill>
            <a:schemeClr val="tx1"/>
          </a:solidFill>
          <a:latin typeface="+mn-lt"/>
          <a:ea typeface="+mn-ea"/>
          <a:cs typeface="+mn-cs"/>
          <a:sym typeface="Gill Sans" pitchFamily="-111" charset="0"/>
        </a:defRPr>
      </a:lvl4pPr>
      <a:lvl5pPr algn="ctr" rtl="0" fontAlgn="base">
        <a:spcBef>
          <a:spcPct val="0"/>
        </a:spcBef>
        <a:spcAft>
          <a:spcPct val="0"/>
        </a:spcAft>
        <a:defRPr sz="3800">
          <a:solidFill>
            <a:schemeClr val="tx1"/>
          </a:solidFill>
          <a:latin typeface="+mn-lt"/>
          <a:ea typeface="+mn-ea"/>
          <a:cs typeface="+mn-cs"/>
          <a:sym typeface="Gill Sans" pitchFamily="-111" charset="0"/>
        </a:defRPr>
      </a:lvl5pPr>
      <a:lvl6pPr marL="457200" algn="ctr" rtl="0" fontAlgn="base">
        <a:spcBef>
          <a:spcPct val="0"/>
        </a:spcBef>
        <a:spcAft>
          <a:spcPct val="0"/>
        </a:spcAft>
        <a:defRPr sz="3800">
          <a:solidFill>
            <a:schemeClr val="tx1"/>
          </a:solidFill>
          <a:latin typeface="+mn-lt"/>
          <a:ea typeface="+mn-ea"/>
          <a:cs typeface="+mn-cs"/>
          <a:sym typeface="Gill Sans" pitchFamily="-111" charset="0"/>
        </a:defRPr>
      </a:lvl6pPr>
      <a:lvl7pPr marL="914400" algn="ctr" rtl="0" fontAlgn="base">
        <a:spcBef>
          <a:spcPct val="0"/>
        </a:spcBef>
        <a:spcAft>
          <a:spcPct val="0"/>
        </a:spcAft>
        <a:defRPr sz="3800">
          <a:solidFill>
            <a:schemeClr val="tx1"/>
          </a:solidFill>
          <a:latin typeface="+mn-lt"/>
          <a:ea typeface="+mn-ea"/>
          <a:cs typeface="+mn-cs"/>
          <a:sym typeface="Gill Sans" pitchFamily="-111" charset="0"/>
        </a:defRPr>
      </a:lvl7pPr>
      <a:lvl8pPr marL="1371600" algn="ctr" rtl="0" fontAlgn="base">
        <a:spcBef>
          <a:spcPct val="0"/>
        </a:spcBef>
        <a:spcAft>
          <a:spcPct val="0"/>
        </a:spcAft>
        <a:defRPr sz="3800">
          <a:solidFill>
            <a:schemeClr val="tx1"/>
          </a:solidFill>
          <a:latin typeface="+mn-lt"/>
          <a:ea typeface="+mn-ea"/>
          <a:cs typeface="+mn-cs"/>
          <a:sym typeface="Gill Sans" pitchFamily="-111" charset="0"/>
        </a:defRPr>
      </a:lvl8pPr>
      <a:lvl9pPr marL="1828800" algn="ctr" rtl="0" fontAlgn="base">
        <a:spcBef>
          <a:spcPct val="0"/>
        </a:spcBef>
        <a:spcAft>
          <a:spcPct val="0"/>
        </a:spcAft>
        <a:defRPr sz="38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90113" name="Picture 1"/>
          <p:cNvPicPr>
            <a:picLocks noChangeAspect="1" noChangeArrowheads="1"/>
          </p:cNvPicPr>
          <p:nvPr/>
        </p:nvPicPr>
        <p:blipFill>
          <a:blip r:embed="rId14"/>
          <a:srcRect/>
          <a:stretch>
            <a:fillRect/>
          </a:stretch>
        </p:blipFill>
        <p:spPr bwMode="auto">
          <a:xfrm>
            <a:off x="1588" y="6716713"/>
            <a:ext cx="11712575" cy="685800"/>
          </a:xfrm>
          <a:prstGeom prst="rect">
            <a:avLst/>
          </a:prstGeom>
          <a:noFill/>
          <a:ln w="12700" cap="flat">
            <a:noFill/>
            <a:miter lim="800000"/>
            <a:headEnd/>
            <a:tailEnd/>
          </a:ln>
        </p:spPr>
      </p:pic>
      <p:sp>
        <p:nvSpPr>
          <p:cNvPr id="90114" name="Rectangle 2"/>
          <p:cNvSpPr>
            <a:spLocks noGrp="1" noChangeArrowheads="1"/>
          </p:cNvSpPr>
          <p:nvPr>
            <p:ph type="title"/>
          </p:nvPr>
        </p:nvSpPr>
        <p:spPr bwMode="auto">
          <a:xfrm>
            <a:off x="965200" y="6477000"/>
            <a:ext cx="11074400" cy="18288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sym typeface="Gill Sans" pitchFamily="-111" charset="0"/>
              </a:rPr>
              <a:t>Click to edit Master title style</a:t>
            </a:r>
          </a:p>
        </p:txBody>
      </p:sp>
      <p:sp>
        <p:nvSpPr>
          <p:cNvPr id="90115" name="Rectangle 3"/>
          <p:cNvSpPr>
            <a:spLocks noGrp="1" noChangeArrowheads="1"/>
          </p:cNvSpPr>
          <p:nvPr>
            <p:ph type="body" idx="1"/>
          </p:nvPr>
        </p:nvSpPr>
        <p:spPr bwMode="auto">
          <a:xfrm>
            <a:off x="965200" y="8293100"/>
            <a:ext cx="11074400" cy="10033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dk2" tx1="lt1" bg2="dk1" tx2="lt2" accent1="accent1" accent2="accent2" accent3="accent3" accent4="accent4" accent5="accent5" accent6="accent6" hlink="hlink" folHlink="folHlink"/>
  <p:sldLayoutIdLst>
    <p:sldLayoutId id="2147484698" r:id="rId1"/>
    <p:sldLayoutId id="2147484699" r:id="rId2"/>
    <p:sldLayoutId id="2147484700" r:id="rId3"/>
    <p:sldLayoutId id="2147484701" r:id="rId4"/>
    <p:sldLayoutId id="2147484702" r:id="rId5"/>
    <p:sldLayoutId id="2147484703" r:id="rId6"/>
    <p:sldLayoutId id="2147484704" r:id="rId7"/>
    <p:sldLayoutId id="2147484705" r:id="rId8"/>
    <p:sldLayoutId id="2147484706" r:id="rId9"/>
    <p:sldLayoutId id="2147484707" r:id="rId10"/>
    <p:sldLayoutId id="2147484708" r:id="rId11"/>
  </p:sldLayoutIdLst>
  <p:transition>
    <p:dissolve/>
  </p:transition>
  <p:txStyles>
    <p:titleStyle>
      <a:lvl1pPr algn="ctr" rtl="0" fontAlgn="base">
        <a:spcBef>
          <a:spcPct val="0"/>
        </a:spcBef>
        <a:spcAft>
          <a:spcPct val="0"/>
        </a:spcAft>
        <a:defRPr sz="6400">
          <a:solidFill>
            <a:srgbClr val="ECECEC"/>
          </a:solidFill>
          <a:latin typeface="+mj-lt"/>
          <a:ea typeface="+mj-ea"/>
          <a:cs typeface="+mj-cs"/>
          <a:sym typeface="Gill Sans" pitchFamily="-111" charset="0"/>
        </a:defRPr>
      </a:lvl1pPr>
      <a:lvl2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algn="ctr" rtl="0" fontAlgn="base">
        <a:spcBef>
          <a:spcPct val="0"/>
        </a:spcBef>
        <a:spcAft>
          <a:spcPct val="0"/>
        </a:spcAft>
        <a:defRPr sz="3200">
          <a:solidFill>
            <a:schemeClr val="tx1"/>
          </a:solidFill>
          <a:latin typeface="+mn-lt"/>
          <a:ea typeface="+mn-ea"/>
          <a:cs typeface="+mn-cs"/>
          <a:sym typeface="Gill Sans" pitchFamily="-111" charset="0"/>
        </a:defRPr>
      </a:lvl1pPr>
      <a:lvl2pPr algn="ctr" rtl="0" fontAlgn="base">
        <a:spcBef>
          <a:spcPct val="0"/>
        </a:spcBef>
        <a:spcAft>
          <a:spcPct val="0"/>
        </a:spcAft>
        <a:defRPr sz="3200">
          <a:solidFill>
            <a:schemeClr val="tx1"/>
          </a:solidFill>
          <a:latin typeface="+mn-lt"/>
          <a:ea typeface="+mn-ea"/>
          <a:cs typeface="+mn-cs"/>
          <a:sym typeface="Gill Sans" pitchFamily="-111" charset="0"/>
        </a:defRPr>
      </a:lvl2pPr>
      <a:lvl3pPr algn="ctr" rtl="0" fontAlgn="base">
        <a:spcBef>
          <a:spcPct val="0"/>
        </a:spcBef>
        <a:spcAft>
          <a:spcPct val="0"/>
        </a:spcAft>
        <a:defRPr sz="3200">
          <a:solidFill>
            <a:schemeClr val="tx1"/>
          </a:solidFill>
          <a:latin typeface="+mn-lt"/>
          <a:ea typeface="+mn-ea"/>
          <a:cs typeface="+mn-cs"/>
          <a:sym typeface="Gill Sans" pitchFamily="-111" charset="0"/>
        </a:defRPr>
      </a:lvl3pPr>
      <a:lvl4pPr algn="ctr" rtl="0" fontAlgn="base">
        <a:spcBef>
          <a:spcPct val="0"/>
        </a:spcBef>
        <a:spcAft>
          <a:spcPct val="0"/>
        </a:spcAft>
        <a:defRPr sz="3200">
          <a:solidFill>
            <a:schemeClr val="tx1"/>
          </a:solidFill>
          <a:latin typeface="+mn-lt"/>
          <a:ea typeface="+mn-ea"/>
          <a:cs typeface="+mn-cs"/>
          <a:sym typeface="Gill Sans" pitchFamily="-111" charset="0"/>
        </a:defRPr>
      </a:lvl4pPr>
      <a:lvl5pPr algn="ctr" rtl="0" fontAlgn="base">
        <a:spcBef>
          <a:spcPct val="0"/>
        </a:spcBef>
        <a:spcAft>
          <a:spcPct val="0"/>
        </a:spcAft>
        <a:defRPr sz="3200">
          <a:solidFill>
            <a:schemeClr val="tx1"/>
          </a:solidFill>
          <a:latin typeface="+mn-lt"/>
          <a:ea typeface="+mn-ea"/>
          <a:cs typeface="+mn-cs"/>
          <a:sym typeface="Gill Sans" pitchFamily="-111" charset="0"/>
        </a:defRPr>
      </a:lvl5pPr>
      <a:lvl6pPr marL="457200" algn="ctr" rtl="0" fontAlgn="base">
        <a:spcBef>
          <a:spcPct val="0"/>
        </a:spcBef>
        <a:spcAft>
          <a:spcPct val="0"/>
        </a:spcAft>
        <a:defRPr sz="3200">
          <a:solidFill>
            <a:schemeClr val="tx1"/>
          </a:solidFill>
          <a:latin typeface="+mn-lt"/>
          <a:ea typeface="+mn-ea"/>
          <a:cs typeface="+mn-cs"/>
          <a:sym typeface="Gill Sans" pitchFamily="-111" charset="0"/>
        </a:defRPr>
      </a:lvl6pPr>
      <a:lvl7pPr marL="914400" algn="ctr" rtl="0" fontAlgn="base">
        <a:spcBef>
          <a:spcPct val="0"/>
        </a:spcBef>
        <a:spcAft>
          <a:spcPct val="0"/>
        </a:spcAft>
        <a:defRPr sz="3200">
          <a:solidFill>
            <a:schemeClr val="tx1"/>
          </a:solidFill>
          <a:latin typeface="+mn-lt"/>
          <a:ea typeface="+mn-ea"/>
          <a:cs typeface="+mn-cs"/>
          <a:sym typeface="Gill Sans" pitchFamily="-111" charset="0"/>
        </a:defRPr>
      </a:lvl7pPr>
      <a:lvl8pPr marL="1371600" algn="ctr" rtl="0" fontAlgn="base">
        <a:spcBef>
          <a:spcPct val="0"/>
        </a:spcBef>
        <a:spcAft>
          <a:spcPct val="0"/>
        </a:spcAft>
        <a:defRPr sz="3200">
          <a:solidFill>
            <a:schemeClr val="tx1"/>
          </a:solidFill>
          <a:latin typeface="+mn-lt"/>
          <a:ea typeface="+mn-ea"/>
          <a:cs typeface="+mn-cs"/>
          <a:sym typeface="Gill Sans" pitchFamily="-111" charset="0"/>
        </a:defRPr>
      </a:lvl8pPr>
      <a:lvl9pPr marL="1828800" algn="ctr" rtl="0" fontAlgn="base">
        <a:spcBef>
          <a:spcPct val="0"/>
        </a:spcBef>
        <a:spcAft>
          <a:spcPct val="0"/>
        </a:spcAft>
        <a:defRPr sz="3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91137" name="Picture 1"/>
          <p:cNvPicPr>
            <a:picLocks noChangeAspect="1" noChangeArrowheads="1"/>
          </p:cNvPicPr>
          <p:nvPr/>
        </p:nvPicPr>
        <p:blipFill>
          <a:blip r:embed="rId14"/>
          <a:srcRect/>
          <a:stretch>
            <a:fillRect/>
          </a:stretch>
        </p:blipFill>
        <p:spPr bwMode="auto">
          <a:xfrm>
            <a:off x="0" y="0"/>
            <a:ext cx="13004800" cy="2476500"/>
          </a:xfrm>
          <a:prstGeom prst="rect">
            <a:avLst/>
          </a:prstGeom>
          <a:noFill/>
          <a:ln w="12700" cap="flat">
            <a:noFill/>
            <a:miter lim="800000"/>
            <a:headEnd/>
            <a:tailEnd/>
          </a:ln>
        </p:spPr>
      </p:pic>
      <p:sp>
        <p:nvSpPr>
          <p:cNvPr id="91138" name="Rectangle 2"/>
          <p:cNvSpPr>
            <a:spLocks noGrp="1" noChangeArrowheads="1"/>
          </p:cNvSpPr>
          <p:nvPr>
            <p:ph type="title"/>
          </p:nvPr>
        </p:nvSpPr>
        <p:spPr bwMode="auto">
          <a:xfrm>
            <a:off x="965200" y="304800"/>
            <a:ext cx="11074400" cy="20828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Tree>
  </p:cSld>
  <p:clrMap bg1="lt1" tx1="dk1" bg2="lt2" tx2="dk2" accent1="accent1" accent2="accent2" accent3="accent3" accent4="accent4" accent5="accent5" accent6="accent6" hlink="hlink" folHlink="folHlink"/>
  <p:sldLayoutIdLst>
    <p:sldLayoutId id="2147484709" r:id="rId1"/>
    <p:sldLayoutId id="2147484710" r:id="rId2"/>
    <p:sldLayoutId id="2147484711" r:id="rId3"/>
    <p:sldLayoutId id="2147484712" r:id="rId4"/>
    <p:sldLayoutId id="2147484713" r:id="rId5"/>
    <p:sldLayoutId id="2147484714" r:id="rId6"/>
    <p:sldLayoutId id="2147484715" r:id="rId7"/>
    <p:sldLayoutId id="2147484716" r:id="rId8"/>
    <p:sldLayoutId id="2147484717" r:id="rId9"/>
    <p:sldLayoutId id="2147484718" r:id="rId10"/>
    <p:sldLayoutId id="2147484719" r:id="rId11"/>
  </p:sldLayoutIdLst>
  <p:transition>
    <p:dissolve/>
  </p:transition>
  <p:txStyles>
    <p:titleStyle>
      <a:lvl1pPr algn="ctr" rtl="0" fontAlgn="base">
        <a:spcBef>
          <a:spcPct val="0"/>
        </a:spcBef>
        <a:spcAft>
          <a:spcPct val="0"/>
        </a:spcAft>
        <a:defRPr sz="6400">
          <a:solidFill>
            <a:srgbClr val="ECECEC"/>
          </a:solidFill>
          <a:latin typeface="+mj-lt"/>
          <a:ea typeface="+mj-ea"/>
          <a:cs typeface="+mj-cs"/>
          <a:sym typeface="Gill Sans" pitchFamily="-111" charset="0"/>
        </a:defRPr>
      </a:lvl1pPr>
      <a:lvl2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406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1pPr>
      <a:lvl2pPr marL="8509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2pPr>
      <a:lvl3pPr marL="1295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3pPr>
      <a:lvl4pPr marL="17399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4pPr>
      <a:lvl5pPr marL="2184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5pPr>
      <a:lvl6pPr marL="26416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6pPr>
      <a:lvl7pPr marL="30988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7pPr>
      <a:lvl8pPr marL="35560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8pPr>
      <a:lvl9pPr marL="40132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
        <p:nvSpPr>
          <p:cNvPr id="9218" name="Rectangle 2"/>
          <p:cNvSpPr>
            <a:spLocks noGrp="1" noChangeArrowheads="1"/>
          </p:cNvSpPr>
          <p:nvPr>
            <p:ph type="body" idx="1"/>
          </p:nvPr>
        </p:nvSpPr>
        <p:spPr bwMode="auto">
          <a:xfrm>
            <a:off x="1270000" y="2768600"/>
            <a:ext cx="10464800" cy="5715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dk2" tx1="lt1" bg2="dk1"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dissolve/>
  </p:transition>
  <p:txStyles>
    <p:titleStyle>
      <a:lvl1pPr algn="ctr" rtl="0" fontAlgn="base">
        <a:spcBef>
          <a:spcPct val="0"/>
        </a:spcBef>
        <a:spcAft>
          <a:spcPct val="0"/>
        </a:spcAft>
        <a:defRPr sz="8400">
          <a:solidFill>
            <a:schemeClr val="tx1"/>
          </a:solidFill>
          <a:latin typeface="+mj-lt"/>
          <a:ea typeface="+mj-ea"/>
          <a:cs typeface="+mj-cs"/>
          <a:sym typeface="Gill Sans" pitchFamily="-111" charset="0"/>
        </a:defRPr>
      </a:lvl1pPr>
      <a:lvl2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8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8382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1pPr>
      <a:lvl2pPr marL="12827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2pPr>
      <a:lvl3pPr marL="17272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3pPr>
      <a:lvl4pPr marL="21717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4pPr>
      <a:lvl5pPr marL="26162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5pPr>
      <a:lvl6pPr marL="30734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6pPr>
      <a:lvl7pPr marL="35306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7pPr>
      <a:lvl8pPr marL="39878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8pPr>
      <a:lvl9pPr marL="4445000" indent="-571500" algn="l" rtl="0" fontAlgn="base">
        <a:spcBef>
          <a:spcPts val="2400"/>
        </a:spcBef>
        <a:spcAft>
          <a:spcPct val="0"/>
        </a:spcAft>
        <a:buSzPct val="171000"/>
        <a:buFont typeface="Gill Sans" pitchFamily="-111" charset="0"/>
        <a:buChar char="•"/>
        <a:defRPr sz="42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0.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720" r:id="rId1"/>
    <p:sldLayoutId id="2147484721" r:id="rId2"/>
    <p:sldLayoutId id="2147484722" r:id="rId3"/>
    <p:sldLayoutId id="2147484723" r:id="rId4"/>
    <p:sldLayoutId id="2147484724" r:id="rId5"/>
    <p:sldLayoutId id="2147484725" r:id="rId6"/>
    <p:sldLayoutId id="2147484726" r:id="rId7"/>
    <p:sldLayoutId id="2147484727" r:id="rId8"/>
    <p:sldLayoutId id="2147484728" r:id="rId9"/>
    <p:sldLayoutId id="2147484729" r:id="rId10"/>
    <p:sldLayoutId id="2147484730" r:id="rId11"/>
  </p:sldLayoutIdLst>
  <p:transition>
    <p:dissolve/>
  </p:transition>
  <p:txStyles>
    <p:titleStyle>
      <a:lvl1pPr algn="ctr" rtl="0" fontAlgn="base">
        <a:spcBef>
          <a:spcPct val="0"/>
        </a:spcBef>
        <a:spcAft>
          <a:spcPct val="0"/>
        </a:spcAft>
        <a:defRPr sz="6400">
          <a:solidFill>
            <a:schemeClr val="tx1"/>
          </a:solidFill>
          <a:latin typeface="+mj-lt"/>
          <a:ea typeface="+mj-ea"/>
          <a:cs typeface="+mj-cs"/>
          <a:sym typeface="Gill Sans" pitchFamily="-111" charset="0"/>
        </a:defRPr>
      </a:lvl1pPr>
      <a:lvl2pPr algn="ctr" rtl="0" fontAlgn="base">
        <a:spcBef>
          <a:spcPct val="0"/>
        </a:spcBef>
        <a:spcAft>
          <a:spcPct val="0"/>
        </a:spcAft>
        <a:defRPr sz="6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6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6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6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6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6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6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6400">
          <a:solidFill>
            <a:schemeClr val="tx1"/>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406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1pPr>
      <a:lvl2pPr marL="8509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2pPr>
      <a:lvl3pPr marL="1295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3pPr>
      <a:lvl4pPr marL="17399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4pPr>
      <a:lvl5pPr marL="2184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5pPr>
      <a:lvl6pPr marL="26416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6pPr>
      <a:lvl7pPr marL="30988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7pPr>
      <a:lvl8pPr marL="35560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8pPr>
      <a:lvl9pPr marL="40132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3185" name="Rectangle 1"/>
          <p:cNvSpPr>
            <a:spLocks noGrp="1" noChangeArrowheads="1"/>
          </p:cNvSpPr>
          <p:nvPr>
            <p:ph type="body" idx="1"/>
          </p:nvPr>
        </p:nvSpPr>
        <p:spPr bwMode="auto">
          <a:xfrm>
            <a:off x="965200" y="1320800"/>
            <a:ext cx="11074400" cy="7112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dk2" tx1="lt1" bg2="dk1" tx2="lt2" accent1="accent1" accent2="accent2" accent3="accent3" accent4="accent4" accent5="accent5" accent6="accent6" hlink="hlink" folHlink="folHlink"/>
  <p:sldLayoutIdLst>
    <p:sldLayoutId id="2147484731" r:id="rId1"/>
    <p:sldLayoutId id="2147484732" r:id="rId2"/>
    <p:sldLayoutId id="2147484733" r:id="rId3"/>
    <p:sldLayoutId id="2147484734" r:id="rId4"/>
    <p:sldLayoutId id="2147484735" r:id="rId5"/>
    <p:sldLayoutId id="2147484736" r:id="rId6"/>
    <p:sldLayoutId id="2147484737" r:id="rId7"/>
    <p:sldLayoutId id="2147484738" r:id="rId8"/>
    <p:sldLayoutId id="2147484739" r:id="rId9"/>
    <p:sldLayoutId id="2147484740" r:id="rId10"/>
    <p:sldLayoutId id="2147484741" r:id="rId11"/>
  </p:sldLayoutIdLst>
  <p:transition>
    <p:dissolve/>
  </p:transition>
  <p:txStyles>
    <p:titleStyle>
      <a:lvl1pPr algn="ctr" rtl="0" fontAlgn="base">
        <a:spcBef>
          <a:spcPct val="0"/>
        </a:spcBef>
        <a:spcAft>
          <a:spcPct val="0"/>
        </a:spcAft>
        <a:defRPr sz="6400">
          <a:solidFill>
            <a:srgbClr val="ECECEC"/>
          </a:solidFill>
          <a:latin typeface="+mj-lt"/>
          <a:ea typeface="+mj-ea"/>
          <a:cs typeface="+mj-cs"/>
          <a:sym typeface="Gill Sans" pitchFamily="-111" charset="0"/>
        </a:defRPr>
      </a:lvl1pPr>
      <a:lvl2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4064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1pPr>
      <a:lvl2pPr marL="8001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2pPr>
      <a:lvl3pPr marL="12446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3pPr>
      <a:lvl4pPr marL="16891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4pPr>
      <a:lvl5pPr marL="21336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5pPr>
      <a:lvl6pPr marL="25908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6pPr>
      <a:lvl7pPr marL="30480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7pPr>
      <a:lvl8pPr marL="35052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8pPr>
      <a:lvl9pPr marL="3962400" indent="-406400" algn="l" rtl="0" fontAlgn="base">
        <a:spcBef>
          <a:spcPts val="4800"/>
        </a:spcBef>
        <a:spcAft>
          <a:spcPct val="0"/>
        </a:spcAft>
        <a:buSzPct val="56000"/>
        <a:buChar char="•"/>
        <a:defRPr sz="38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94209" name="Picture 1"/>
          <p:cNvPicPr>
            <a:picLocks noChangeAspect="1" noChangeArrowheads="1"/>
          </p:cNvPicPr>
          <p:nvPr/>
        </p:nvPicPr>
        <p:blipFill>
          <a:blip r:embed="rId14"/>
          <a:srcRect/>
          <a:stretch>
            <a:fillRect/>
          </a:stretch>
        </p:blipFill>
        <p:spPr bwMode="auto">
          <a:xfrm>
            <a:off x="0" y="2128838"/>
            <a:ext cx="11733213" cy="668337"/>
          </a:xfrm>
          <a:prstGeom prst="rect">
            <a:avLst/>
          </a:prstGeom>
          <a:noFill/>
          <a:ln w="12700" cap="flat">
            <a:noFill/>
            <a:miter lim="800000"/>
            <a:headEnd/>
            <a:tailEnd/>
          </a:ln>
        </p:spPr>
      </p:pic>
      <p:sp>
        <p:nvSpPr>
          <p:cNvPr id="94210" name="Rectangle 2"/>
          <p:cNvSpPr>
            <a:spLocks noGrp="1" noChangeArrowheads="1"/>
          </p:cNvSpPr>
          <p:nvPr>
            <p:ph type="title"/>
          </p:nvPr>
        </p:nvSpPr>
        <p:spPr bwMode="auto">
          <a:xfrm>
            <a:off x="965200" y="304800"/>
            <a:ext cx="11074400" cy="20828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lvl="0"/>
            <a:r>
              <a:rPr lang="en-US">
                <a:sym typeface="Gill Sans" pitchFamily="-111" charset="0"/>
              </a:rPr>
              <a:t>Click to edit Master title style</a:t>
            </a:r>
          </a:p>
        </p:txBody>
      </p:sp>
      <p:sp>
        <p:nvSpPr>
          <p:cNvPr id="94211" name="Rectangle 3"/>
          <p:cNvSpPr>
            <a:spLocks noGrp="1" noChangeArrowheads="1"/>
          </p:cNvSpPr>
          <p:nvPr>
            <p:ph type="body" idx="1"/>
          </p:nvPr>
        </p:nvSpPr>
        <p:spPr bwMode="auto">
          <a:xfrm>
            <a:off x="965200" y="3098800"/>
            <a:ext cx="11074400" cy="57150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Gill Sans" pitchFamily="-111" charset="0"/>
              </a:rPr>
              <a:t>Click to edit Master text styles</a:t>
            </a:r>
          </a:p>
          <a:p>
            <a:pPr lvl="1"/>
            <a:r>
              <a:rPr lang="en-US">
                <a:sym typeface="Gill Sans" pitchFamily="-111" charset="0"/>
              </a:rPr>
              <a:t>Second level</a:t>
            </a:r>
          </a:p>
          <a:p>
            <a:pPr lvl="2"/>
            <a:r>
              <a:rPr lang="en-US">
                <a:sym typeface="Gill Sans" pitchFamily="-111" charset="0"/>
              </a:rPr>
              <a:t>Third level</a:t>
            </a:r>
          </a:p>
          <a:p>
            <a:pPr lvl="3"/>
            <a:r>
              <a:rPr lang="en-US">
                <a:sym typeface="Gill Sans" pitchFamily="-111" charset="0"/>
              </a:rPr>
              <a:t>Fourth level</a:t>
            </a:r>
          </a:p>
          <a:p>
            <a:pPr lvl="4"/>
            <a:r>
              <a:rPr lang="en-US">
                <a:sym typeface="Gill Sans" pitchFamily="-111" charset="0"/>
              </a:rPr>
              <a:t>Fifth level</a:t>
            </a:r>
          </a:p>
        </p:txBody>
      </p:sp>
    </p:spTree>
  </p:cSld>
  <p:clrMap bg1="dk2" tx1="lt1" bg2="dk1" tx2="lt2" accent1="accent1" accent2="accent2" accent3="accent3" accent4="accent4" accent5="accent5" accent6="accent6" hlink="hlink" folHlink="folHlink"/>
  <p:sldLayoutIdLst>
    <p:sldLayoutId id="2147484742" r:id="rId1"/>
    <p:sldLayoutId id="2147484743" r:id="rId2"/>
    <p:sldLayoutId id="2147484744" r:id="rId3"/>
    <p:sldLayoutId id="2147484745" r:id="rId4"/>
    <p:sldLayoutId id="2147484746" r:id="rId5"/>
    <p:sldLayoutId id="2147484747" r:id="rId6"/>
    <p:sldLayoutId id="2147484748" r:id="rId7"/>
    <p:sldLayoutId id="2147484749" r:id="rId8"/>
    <p:sldLayoutId id="2147484750" r:id="rId9"/>
    <p:sldLayoutId id="2147484751" r:id="rId10"/>
    <p:sldLayoutId id="2147484752" r:id="rId11"/>
  </p:sldLayoutIdLst>
  <p:transition>
    <p:dissolve/>
  </p:transition>
  <p:txStyles>
    <p:titleStyle>
      <a:lvl1pPr algn="ctr" rtl="0" fontAlgn="base">
        <a:spcBef>
          <a:spcPct val="0"/>
        </a:spcBef>
        <a:spcAft>
          <a:spcPct val="0"/>
        </a:spcAft>
        <a:defRPr sz="6400">
          <a:solidFill>
            <a:srgbClr val="ECECEC"/>
          </a:solidFill>
          <a:latin typeface="+mj-lt"/>
          <a:ea typeface="+mj-ea"/>
          <a:cs typeface="+mj-cs"/>
          <a:sym typeface="Gill Sans" pitchFamily="-111" charset="0"/>
        </a:defRPr>
      </a:lvl1pPr>
      <a:lvl2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2pPr>
      <a:lvl3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3pPr>
      <a:lvl4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4pPr>
      <a:lvl5pPr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5pPr>
      <a:lvl6pPr marL="4572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6pPr>
      <a:lvl7pPr marL="9144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7pPr>
      <a:lvl8pPr marL="13716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8pPr>
      <a:lvl9pPr marL="1828800" algn="ctr" rtl="0" fontAlgn="base">
        <a:spcBef>
          <a:spcPct val="0"/>
        </a:spcBef>
        <a:spcAft>
          <a:spcPct val="0"/>
        </a:spcAft>
        <a:defRPr sz="6400">
          <a:solidFill>
            <a:srgbClr val="ECECEC"/>
          </a:solidFill>
          <a:latin typeface="Gill Sans" pitchFamily="-111" charset="0"/>
          <a:ea typeface="ヒラギノ角ゴ ProN W3" pitchFamily="-111" charset="-128"/>
          <a:cs typeface="ヒラギノ角ゴ ProN W3" pitchFamily="-111" charset="-128"/>
          <a:sym typeface="Gill Sans" pitchFamily="-111" charset="0"/>
        </a:defRPr>
      </a:lvl9pPr>
    </p:titleStyle>
    <p:bodyStyle>
      <a:lvl1pPr marL="406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1pPr>
      <a:lvl2pPr marL="8001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2pPr>
      <a:lvl3pPr marL="12446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3pPr>
      <a:lvl4pPr marL="16891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4pPr>
      <a:lvl5pPr marL="21336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5pPr>
      <a:lvl6pPr marL="25908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6pPr>
      <a:lvl7pPr marL="30480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7pPr>
      <a:lvl8pPr marL="35052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8pPr>
      <a:lvl9pPr marL="3962400" indent="-406400" algn="l" rtl="0" fontAlgn="base">
        <a:spcBef>
          <a:spcPts val="3200"/>
        </a:spcBef>
        <a:spcAft>
          <a:spcPct val="0"/>
        </a:spcAft>
        <a:buSzPct val="56000"/>
        <a:buChar char="•"/>
        <a:defRPr sz="3800">
          <a:solidFill>
            <a:schemeClr val="tx1"/>
          </a:solidFill>
          <a:latin typeface="+mn-lt"/>
          <a:ea typeface="+mn-ea"/>
          <a:cs typeface="+mn-cs"/>
          <a:sym typeface="Gill Sans"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3" name="Rectangle 1"/>
          <p:cNvSpPr>
            <a:spLocks noGrp="1" noChangeArrowheads="1"/>
          </p:cNvSpPr>
          <p:nvPr>
            <p:ph type="body" idx="1"/>
          </p:nvPr>
        </p:nvSpPr>
        <p:spPr bwMode="auto">
          <a:xfrm>
            <a:off x="431800" y="8813800"/>
            <a:ext cx="8255000" cy="8128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sym typeface="Helvetica Neue" pitchFamily="-111" charset="0"/>
              </a:rPr>
              <a:t>Click to edit Master text styles</a:t>
            </a:r>
          </a:p>
          <a:p>
            <a:pPr lvl="1"/>
            <a:r>
              <a:rPr lang="en-US">
                <a:sym typeface="Helvetica Neue" pitchFamily="-111" charset="0"/>
              </a:rPr>
              <a:t>Second level</a:t>
            </a:r>
          </a:p>
          <a:p>
            <a:pPr lvl="2"/>
            <a:r>
              <a:rPr lang="en-US">
                <a:sym typeface="Helvetica Neue" pitchFamily="-111" charset="0"/>
              </a:rPr>
              <a:t>Third level</a:t>
            </a:r>
          </a:p>
          <a:p>
            <a:pPr lvl="3"/>
            <a:r>
              <a:rPr lang="en-US">
                <a:sym typeface="Helvetica Neue" pitchFamily="-111" charset="0"/>
              </a:rPr>
              <a:t>Fourth level</a:t>
            </a:r>
          </a:p>
          <a:p>
            <a:pPr lvl="4"/>
            <a:r>
              <a:rPr lang="en-US">
                <a:sym typeface="Helvetica Neue" pitchFamily="-111" charset="0"/>
              </a:rPr>
              <a:t>Fifth level</a:t>
            </a:r>
          </a:p>
        </p:txBody>
      </p:sp>
      <p:sp>
        <p:nvSpPr>
          <p:cNvPr id="95234" name="Line 2"/>
          <p:cNvSpPr>
            <a:spLocks noChangeShapeType="1"/>
          </p:cNvSpPr>
          <p:nvPr/>
        </p:nvSpPr>
        <p:spPr bwMode="auto">
          <a:xfrm flipH="1">
            <a:off x="6488113" y="519113"/>
            <a:ext cx="1587" cy="7964487"/>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95235" name="Line 3"/>
          <p:cNvSpPr>
            <a:spLocks noChangeShapeType="1"/>
          </p:cNvSpPr>
          <p:nvPr/>
        </p:nvSpPr>
        <p:spPr bwMode="auto">
          <a:xfrm>
            <a:off x="6488113" y="4476750"/>
            <a:ext cx="5995987" cy="0"/>
          </a:xfrm>
          <a:prstGeom prst="line">
            <a:avLst/>
          </a:prstGeom>
          <a:noFill/>
          <a:ln w="12700" cap="flat">
            <a:solidFill>
              <a:srgbClr val="9A9A9A"/>
            </a:solidFill>
            <a:prstDash val="solid"/>
            <a:miter lim="800000"/>
            <a:headEnd type="none" w="med" len="med"/>
            <a:tailEnd type="none" w="med" len="med"/>
          </a:ln>
        </p:spPr>
        <p:txBody>
          <a:bodyPr lIns="0" tIns="0" rIns="0" bIns="0">
            <a:prstTxWarp prst="textNoShape">
              <a:avLst/>
            </a:prstTxWarp>
          </a:bodyPr>
          <a:lstStyle/>
          <a:p>
            <a:endParaRPr lang="en-US"/>
          </a:p>
        </p:txBody>
      </p:sp>
    </p:spTree>
  </p:cSld>
  <p:clrMap bg1="lt1" tx1="dk1" bg2="lt2" tx2="dk2" accent1="accent1" accent2="accent2" accent3="accent3" accent4="accent4" accent5="accent5" accent6="accent6" hlink="hlink" folHlink="folHlink"/>
  <p:sldLayoutIdLst>
    <p:sldLayoutId id="2147484753" r:id="rId1"/>
    <p:sldLayoutId id="2147484754" r:id="rId2"/>
    <p:sldLayoutId id="2147484755" r:id="rId3"/>
    <p:sldLayoutId id="2147484756" r:id="rId4"/>
    <p:sldLayoutId id="2147484757" r:id="rId5"/>
    <p:sldLayoutId id="2147484758" r:id="rId6"/>
    <p:sldLayoutId id="2147484759" r:id="rId7"/>
    <p:sldLayoutId id="2147484760" r:id="rId8"/>
    <p:sldLayoutId id="2147484761" r:id="rId9"/>
    <p:sldLayoutId id="2147484762" r:id="rId10"/>
    <p:sldLayoutId id="2147484763" r:id="rId11"/>
  </p:sldLayoutIdLst>
  <p:transition>
    <p:dissolve/>
  </p:transition>
  <p:txStyles>
    <p:titleStyle>
      <a:lvl1pPr algn="r" rtl="0" fontAlgn="base">
        <a:spcBef>
          <a:spcPct val="0"/>
        </a:spcBef>
        <a:spcAft>
          <a:spcPct val="0"/>
        </a:spcAft>
        <a:defRPr sz="2600">
          <a:solidFill>
            <a:schemeClr val="tx1"/>
          </a:solidFill>
          <a:latin typeface="+mj-lt"/>
          <a:ea typeface="+mj-ea"/>
          <a:cs typeface="+mj-cs"/>
          <a:sym typeface="Helvetica Neue Light" pitchFamily="-111" charset="0"/>
        </a:defRPr>
      </a:lvl1pPr>
      <a:lvl2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2pPr>
      <a:lvl3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3pPr>
      <a:lvl4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4pPr>
      <a:lvl5pPr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5pPr>
      <a:lvl6pPr marL="4572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6pPr>
      <a:lvl7pPr marL="9144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7pPr>
      <a:lvl8pPr marL="13716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8pPr>
      <a:lvl9pPr marL="1828800" algn="r" rtl="0" fontAlgn="base">
        <a:spcBef>
          <a:spcPct val="0"/>
        </a:spcBef>
        <a:spcAft>
          <a:spcPct val="0"/>
        </a:spcAft>
        <a:defRPr sz="2600">
          <a:solidFill>
            <a:schemeClr val="tx1"/>
          </a:solidFill>
          <a:latin typeface="Helvetica Neue Light" pitchFamily="-111" charset="0"/>
          <a:ea typeface="ヒラギノ角ゴ ProN W3" pitchFamily="-111" charset="-128"/>
          <a:cs typeface="ヒラギノ角ゴ ProN W3" pitchFamily="-111" charset="-128"/>
          <a:sym typeface="Helvetica Neue Light" pitchFamily="-111" charset="0"/>
        </a:defRPr>
      </a:lvl9pPr>
    </p:titleStyle>
    <p:bodyStyle>
      <a:lvl1pPr algn="l" rtl="0" fontAlgn="base">
        <a:spcBef>
          <a:spcPct val="0"/>
        </a:spcBef>
        <a:spcAft>
          <a:spcPct val="0"/>
        </a:spcAft>
        <a:defRPr sz="2000">
          <a:solidFill>
            <a:srgbClr val="727272"/>
          </a:solidFill>
          <a:latin typeface="+mn-lt"/>
          <a:ea typeface="+mn-ea"/>
          <a:cs typeface="+mn-cs"/>
          <a:sym typeface="Helvetica Neue" pitchFamily="-111" charset="0"/>
        </a:defRPr>
      </a:lvl1pPr>
      <a:lvl2pPr algn="l" rtl="0" fontAlgn="base">
        <a:spcBef>
          <a:spcPct val="0"/>
        </a:spcBef>
        <a:spcAft>
          <a:spcPct val="0"/>
        </a:spcAft>
        <a:defRPr sz="2000">
          <a:solidFill>
            <a:srgbClr val="727272"/>
          </a:solidFill>
          <a:latin typeface="+mn-lt"/>
          <a:ea typeface="+mn-ea"/>
          <a:cs typeface="+mn-cs"/>
          <a:sym typeface="Helvetica Neue" pitchFamily="-111" charset="0"/>
        </a:defRPr>
      </a:lvl2pPr>
      <a:lvl3pPr algn="l" rtl="0" fontAlgn="base">
        <a:spcBef>
          <a:spcPct val="0"/>
        </a:spcBef>
        <a:spcAft>
          <a:spcPct val="0"/>
        </a:spcAft>
        <a:defRPr sz="2000">
          <a:solidFill>
            <a:srgbClr val="727272"/>
          </a:solidFill>
          <a:latin typeface="+mn-lt"/>
          <a:ea typeface="+mn-ea"/>
          <a:cs typeface="+mn-cs"/>
          <a:sym typeface="Helvetica Neue" pitchFamily="-111" charset="0"/>
        </a:defRPr>
      </a:lvl3pPr>
      <a:lvl4pPr algn="l" rtl="0" fontAlgn="base">
        <a:spcBef>
          <a:spcPct val="0"/>
        </a:spcBef>
        <a:spcAft>
          <a:spcPct val="0"/>
        </a:spcAft>
        <a:defRPr sz="2000">
          <a:solidFill>
            <a:srgbClr val="727272"/>
          </a:solidFill>
          <a:latin typeface="+mn-lt"/>
          <a:ea typeface="+mn-ea"/>
          <a:cs typeface="+mn-cs"/>
          <a:sym typeface="Helvetica Neue" pitchFamily="-111" charset="0"/>
        </a:defRPr>
      </a:lvl4pPr>
      <a:lvl5pPr algn="l" rtl="0" fontAlgn="base">
        <a:spcBef>
          <a:spcPct val="0"/>
        </a:spcBef>
        <a:spcAft>
          <a:spcPct val="0"/>
        </a:spcAft>
        <a:defRPr sz="2000">
          <a:solidFill>
            <a:srgbClr val="727272"/>
          </a:solidFill>
          <a:latin typeface="+mn-lt"/>
          <a:ea typeface="+mn-ea"/>
          <a:cs typeface="+mn-cs"/>
          <a:sym typeface="Helvetica Neue" pitchFamily="-111" charset="0"/>
        </a:defRPr>
      </a:lvl5pPr>
      <a:lvl6pPr marL="457200" algn="l" rtl="0" fontAlgn="base">
        <a:spcBef>
          <a:spcPct val="0"/>
        </a:spcBef>
        <a:spcAft>
          <a:spcPct val="0"/>
        </a:spcAft>
        <a:defRPr sz="2000">
          <a:solidFill>
            <a:srgbClr val="727272"/>
          </a:solidFill>
          <a:latin typeface="+mn-lt"/>
          <a:ea typeface="+mn-ea"/>
          <a:cs typeface="+mn-cs"/>
          <a:sym typeface="Helvetica Neue" pitchFamily="-111" charset="0"/>
        </a:defRPr>
      </a:lvl6pPr>
      <a:lvl7pPr marL="914400" algn="l" rtl="0" fontAlgn="base">
        <a:spcBef>
          <a:spcPct val="0"/>
        </a:spcBef>
        <a:spcAft>
          <a:spcPct val="0"/>
        </a:spcAft>
        <a:defRPr sz="2000">
          <a:solidFill>
            <a:srgbClr val="727272"/>
          </a:solidFill>
          <a:latin typeface="+mn-lt"/>
          <a:ea typeface="+mn-ea"/>
          <a:cs typeface="+mn-cs"/>
          <a:sym typeface="Helvetica Neue" pitchFamily="-111" charset="0"/>
        </a:defRPr>
      </a:lvl7pPr>
      <a:lvl8pPr marL="1371600" algn="l" rtl="0" fontAlgn="base">
        <a:spcBef>
          <a:spcPct val="0"/>
        </a:spcBef>
        <a:spcAft>
          <a:spcPct val="0"/>
        </a:spcAft>
        <a:defRPr sz="2000">
          <a:solidFill>
            <a:srgbClr val="727272"/>
          </a:solidFill>
          <a:latin typeface="+mn-lt"/>
          <a:ea typeface="+mn-ea"/>
          <a:cs typeface="+mn-cs"/>
          <a:sym typeface="Helvetica Neue" pitchFamily="-111" charset="0"/>
        </a:defRPr>
      </a:lvl8pPr>
      <a:lvl9pPr marL="1828800" algn="l" rtl="0" fontAlgn="base">
        <a:spcBef>
          <a:spcPct val="0"/>
        </a:spcBef>
        <a:spcAft>
          <a:spcPct val="0"/>
        </a:spcAft>
        <a:defRPr sz="2000">
          <a:solidFill>
            <a:srgbClr val="727272"/>
          </a:solidFill>
          <a:latin typeface="+mn-lt"/>
          <a:ea typeface="+mn-ea"/>
          <a:cs typeface="+mn-cs"/>
          <a:sym typeface="Helvetica Neue" pitchFamily="-111"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s\wolfram\Documents\Presentations\Alberto_Conti_Video.ppt_media\revelations_640x480-4.avi" TargetMode="External"/><Relationship Id="rId1" Type="http://schemas.openxmlformats.org/officeDocument/2006/relationships/video" Target="file:///\\localhost\Users\aconti\Documents\Presentations\GoogleSky\2010-09-09%20Wolfram%20Data%20Summit\Alberto_Conti_Video.ppt_media\revelations_640x480-5.mov" TargetMode="Externa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101.xml"/><Relationship Id="rId1" Type="http://schemas.openxmlformats.org/officeDocument/2006/relationships/video" Target="file:///C:\Users\wolfram\Documents\Presentations\Alberto_Conti_Video.ppt_media\V838mon.avi" TargetMode="Externa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01.xml"/></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png"/><Relationship Id="rId2" Type="http://schemas.openxmlformats.org/officeDocument/2006/relationships/slideLayout" Target="../slideLayouts/slideLayout112.xml"/><Relationship Id="rId1" Type="http://schemas.openxmlformats.org/officeDocument/2006/relationships/video" Target="file:///\\localhost\Users\aconti\Documents\Presentations\GoogleSky\2010-09-09%20Wolfram%20Data%20Summit\Alberto_Conti_Video.ppt_media\NVO_150pixels-2.mov" TargetMode="Externa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2.png"/><Relationship Id="rId2" Type="http://schemas.openxmlformats.org/officeDocument/2006/relationships/slideLayout" Target="../slideLayouts/slideLayout112.xml"/><Relationship Id="rId1" Type="http://schemas.openxmlformats.org/officeDocument/2006/relationships/video" Target="file:///\\localhost\Users\aconti\Documents\Presentations\GoogleSky\2010-09-09%20Wolfram%20Data%20Summit\Alberto_Conti_Video.ppt_media\NVO_150pixels-2.mov" TargetMode="External"/><Relationship Id="rId6" Type="http://schemas.openxmlformats.org/officeDocument/2006/relationships/image" Target="../media/image44.png"/><Relationship Id="rId5" Type="http://schemas.openxmlformats.org/officeDocument/2006/relationships/image" Target="../media/image40.pn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3.png"/><Relationship Id="rId3" Type="http://schemas.openxmlformats.org/officeDocument/2006/relationships/image" Target="../media/image45.jpeg"/><Relationship Id="rId7" Type="http://schemas.openxmlformats.org/officeDocument/2006/relationships/image" Target="../media/image48.png"/><Relationship Id="rId12" Type="http://schemas.openxmlformats.org/officeDocument/2006/relationships/image" Target="../media/image52.png"/><Relationship Id="rId2" Type="http://schemas.openxmlformats.org/officeDocument/2006/relationships/slideLayout" Target="../slideLayouts/slideLayout112.xml"/><Relationship Id="rId1" Type="http://schemas.openxmlformats.org/officeDocument/2006/relationships/video" Target="file:///\\localhost\Users\aconti\Documents\Presentations\GoogleSky\2010-09-09%20Wolfram%20Data%20Summit\Alberto_Conti_Video.ppt_media\NVO_150pixels-2.mov" TargetMode="External"/><Relationship Id="rId6" Type="http://schemas.openxmlformats.org/officeDocument/2006/relationships/image" Target="../media/image47.png"/><Relationship Id="rId11" Type="http://schemas.openxmlformats.org/officeDocument/2006/relationships/image" Target="../media/image51.png"/><Relationship Id="rId5" Type="http://schemas.openxmlformats.org/officeDocument/2006/relationships/image" Target="../media/image40.png"/><Relationship Id="rId15" Type="http://schemas.openxmlformats.org/officeDocument/2006/relationships/image" Target="../media/image55.png"/><Relationship Id="rId10" Type="http://schemas.openxmlformats.org/officeDocument/2006/relationships/image" Target="../media/image50.png"/><Relationship Id="rId4" Type="http://schemas.openxmlformats.org/officeDocument/2006/relationships/image" Target="../media/image46.png"/><Relationship Id="rId9" Type="http://schemas.openxmlformats.org/officeDocument/2006/relationships/image" Target="../media/image39.jpeg"/><Relationship Id="rId14" Type="http://schemas.openxmlformats.org/officeDocument/2006/relationships/image" Target="../media/image5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18.png"/><Relationship Id="rId1" Type="http://schemas.openxmlformats.org/officeDocument/2006/relationships/slideLayout" Target="../slideLayouts/slideLayout134.xml"/><Relationship Id="rId4" Type="http://schemas.openxmlformats.org/officeDocument/2006/relationships/image" Target="../media/image57.png"/></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4.xml"/><Relationship Id="rId5" Type="http://schemas.openxmlformats.org/officeDocument/2006/relationships/image" Target="../media/image22.jpeg"/><Relationship Id="rId4" Type="http://schemas.openxmlformats.org/officeDocument/2006/relationships/image" Target="../media/image21.jpe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35.xml"/><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8.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79.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7" name="Picture 1"/>
          <p:cNvPicPr>
            <a:picLocks noChangeAspect="1" noChangeArrowheads="1"/>
          </p:cNvPicPr>
          <p:nvPr/>
        </p:nvPicPr>
        <p:blipFill>
          <a:blip r:embed="rId4"/>
          <a:srcRect/>
          <a:stretch>
            <a:fillRect/>
          </a:stretch>
        </p:blipFill>
        <p:spPr bwMode="auto">
          <a:xfrm>
            <a:off x="0" y="0"/>
            <a:ext cx="13004800" cy="9753600"/>
          </a:xfrm>
          <a:prstGeom prst="rect">
            <a:avLst/>
          </a:prstGeom>
          <a:noFill/>
          <a:ln w="12700" cap="flat">
            <a:noFill/>
            <a:miter lim="800000"/>
            <a:headEnd/>
            <a:tailEnd/>
          </a:ln>
        </p:spPr>
      </p:pic>
      <p:pic>
        <p:nvPicPr>
          <p:cNvPr id="96258" name="Picture 2" descr="/Users/aconti/Documents/Presentations/GoogleSky/2010-09-09 Wolfram Data Summit/Alberto_Conti_Video.ppt_media/revelations_640x480-5.mov">
            <a:hlinkClick r:id="" action="ppaction://media"/>
          </p:cNvPr>
          <p:cNvPicPr/>
          <p:nvPr>
            <a:videoFile r:link="rId1"/>
          </p:nvPr>
        </p:nvPicPr>
        <p:blipFill>
          <a:blip r:embed="rId5"/>
          <a:srcRect/>
          <a:stretch>
            <a:fillRect/>
          </a:stretch>
        </p:blipFill>
        <p:spPr bwMode="auto">
          <a:xfrm>
            <a:off x="1358900" y="876300"/>
            <a:ext cx="10287000" cy="7715250"/>
          </a:xfrm>
          <a:prstGeom prst="rect">
            <a:avLst/>
          </a:prstGeom>
          <a:noFill/>
        </p:spPr>
      </p:pic>
      <p:pic>
        <p:nvPicPr>
          <p:cNvPr id="4" name="revelations_640x480-4.avi">
            <a:hlinkClick r:id="" action="ppaction://media"/>
          </p:cNvPr>
          <p:cNvPicPr>
            <a:picLocks noRot="1" noChangeAspect="1"/>
          </p:cNvPicPr>
          <p:nvPr>
            <a:videoFile r:link="rId2"/>
          </p:nvPr>
        </p:nvPicPr>
        <p:blipFill>
          <a:blip r:embed="rId6"/>
          <a:stretch>
            <a:fillRect/>
          </a:stretch>
        </p:blipFill>
        <p:spPr>
          <a:xfrm>
            <a:off x="2997200" y="2057400"/>
            <a:ext cx="7315200" cy="54864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6258"/>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8221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repeatCount="indefinite" fill="hold" display="0">
                  <p:stCondLst>
                    <p:cond delay="indefinite"/>
                  </p:stCondLst>
                  <p:endCondLst>
                    <p:cond evt="onPrev" delay="0">
                      <p:tgtEl>
                        <p:sldTgt/>
                      </p:tgtEl>
                    </p:cond>
                  </p:endCondLst>
                </p:cTn>
                <p:tgtEl>
                  <p:spTgt spid="96258"/>
                </p:tgtEl>
              </p:cMediaNode>
            </p:video>
            <p:seq concurrent="1" nextAc="seek">
              <p:cTn id="11" restart="whenNotActive" fill="hold" evtFilter="cancelBubble" nodeType="interactiveSeq">
                <p:stCondLst>
                  <p:cond evt="onClick" delay="0">
                    <p:tgtEl>
                      <p:spTgt spid="96258"/>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96258"/>
                                        </p:tgtEl>
                                      </p:cBhvr>
                                    </p:cmd>
                                  </p:childTnLst>
                                </p:cTn>
                              </p:par>
                            </p:childTnLst>
                          </p:cTn>
                        </p:par>
                      </p:childTnLst>
                    </p:cTn>
                  </p:par>
                </p:childTnLst>
              </p:cTn>
              <p:nextCondLst>
                <p:cond evt="onClick" delay="0">
                  <p:tgtEl>
                    <p:spTgt spid="96258"/>
                  </p:tgtEl>
                </p:cond>
              </p:nextCondLst>
            </p:seq>
            <p:video>
              <p:cMediaNode>
                <p:cTn id="16" fill="hold" display="0">
                  <p:stCondLst>
                    <p:cond delay="indefinite"/>
                  </p:stCondLst>
                  <p:endCondLst>
                    <p:cond evt="onNext" delay="0">
                      <p:tgtEl>
                        <p:sldTgt/>
                      </p:tgtEl>
                    </p:cond>
                    <p:cond evt="onPrev" delay="0">
                      <p:tgtEl>
                        <p:sldTgt/>
                      </p:tgtEl>
                    </p:cond>
                  </p:endCondLst>
                </p:cTn>
                <p:tgtEl>
                  <p:spTgt spid="4"/>
                </p:tgtEl>
              </p:cMediaNode>
            </p:video>
            <p:seq concurrent="1" nextAc="seek">
              <p:cTn id="17" restart="whenNotActive" fill="hold" evtFilter="cancelBubble" nodeType="interactiveSeq">
                <p:stCondLst>
                  <p:cond evt="onClick" delay="0">
                    <p:tgtEl>
                      <p:spTgt spid="4"/>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69" name="Picture 1"/>
          <p:cNvPicPr>
            <a:picLocks noChangeAspect="1" noChangeArrowheads="1"/>
          </p:cNvPicPr>
          <p:nvPr/>
        </p:nvPicPr>
        <p:blipFill>
          <a:blip r:embed="rId2"/>
          <a:srcRect t="7129" b="5997"/>
          <a:stretch>
            <a:fillRect/>
          </a:stretch>
        </p:blipFill>
        <p:spPr bwMode="auto">
          <a:xfrm>
            <a:off x="0" y="0"/>
            <a:ext cx="13004800" cy="7581900"/>
          </a:xfrm>
          <a:prstGeom prst="rect">
            <a:avLst/>
          </a:prstGeom>
          <a:noFill/>
          <a:ln w="12700" cap="flat">
            <a:noFill/>
            <a:miter lim="800000"/>
            <a:headEnd/>
            <a:tailEnd/>
          </a:ln>
        </p:spPr>
      </p:pic>
      <p:sp>
        <p:nvSpPr>
          <p:cNvPr id="109570" name="Rectangle 2"/>
          <p:cNvSpPr>
            <a:spLocks noGrp="1" noChangeArrowheads="1"/>
          </p:cNvSpPr>
          <p:nvPr>
            <p:ph type="title"/>
          </p:nvPr>
        </p:nvSpPr>
        <p:spPr>
          <a:ln/>
        </p:spPr>
        <p:txBody>
          <a:bodyPr/>
          <a:lstStyle/>
          <a:p>
            <a:r>
              <a:rPr lang="en-US"/>
              <a:t>New Science Paradigm</a:t>
            </a:r>
          </a:p>
        </p:txBody>
      </p:sp>
      <p:sp>
        <p:nvSpPr>
          <p:cNvPr id="109571" name="Rectangle 3"/>
          <p:cNvSpPr>
            <a:spLocks noGrp="1" noChangeArrowheads="1"/>
          </p:cNvSpPr>
          <p:nvPr>
            <p:ph type="body" idx="1"/>
          </p:nvPr>
        </p:nvSpPr>
        <p:spPr>
          <a:xfrm>
            <a:off x="7848600" y="8470900"/>
            <a:ext cx="4953000" cy="533400"/>
          </a:xfrm>
          <a:ln/>
        </p:spPr>
        <p:txBody>
          <a:bodyPr/>
          <a:lstStyle/>
          <a:p>
            <a:r>
              <a:rPr lang="en-US"/>
              <a:t>for Astronomy</a:t>
            </a:r>
          </a:p>
        </p:txBody>
      </p:sp>
      <p:sp>
        <p:nvSpPr>
          <p:cNvPr id="109572" name="Rectangle 4"/>
          <p:cNvSpPr>
            <a:spLocks/>
          </p:cNvSpPr>
          <p:nvPr/>
        </p:nvSpPr>
        <p:spPr bwMode="auto">
          <a:xfrm>
            <a:off x="1092200" y="6426200"/>
            <a:ext cx="10414000" cy="1143000"/>
          </a:xfrm>
          <a:prstGeom prst="rect">
            <a:avLst/>
          </a:prstGeom>
          <a:solidFill>
            <a:srgbClr val="000000"/>
          </a:solidFill>
          <a:ln w="25400"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09573" name="Rectangle 5"/>
          <p:cNvSpPr>
            <a:spLocks/>
          </p:cNvSpPr>
          <p:nvPr/>
        </p:nvSpPr>
        <p:spPr bwMode="auto">
          <a:xfrm>
            <a:off x="215900" y="457200"/>
            <a:ext cx="1003300" cy="6019800"/>
          </a:xfrm>
          <a:prstGeom prst="rect">
            <a:avLst/>
          </a:prstGeom>
          <a:solidFill>
            <a:srgbClr val="000000"/>
          </a:solidFill>
          <a:ln w="25400"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09574" name="Rectangle 6"/>
          <p:cNvSpPr>
            <a:spLocks/>
          </p:cNvSpPr>
          <p:nvPr/>
        </p:nvSpPr>
        <p:spPr bwMode="auto">
          <a:xfrm>
            <a:off x="4738688" y="6629400"/>
            <a:ext cx="1368425" cy="736600"/>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r>
              <a:rPr lang="en-US" b="1">
                <a:solidFill>
                  <a:srgbClr val="F8F389"/>
                </a:solidFill>
                <a:latin typeface="Helvetica Neue" pitchFamily="-111" charset="0"/>
                <a:ea typeface="Helvetica Neue" pitchFamily="-111" charset="0"/>
                <a:cs typeface="Helvetica Neue" pitchFamily="-111" charset="0"/>
                <a:sym typeface="Helvetica Neue" pitchFamily="-111" charset="0"/>
              </a:rPr>
              <a:t>Time</a:t>
            </a:r>
          </a:p>
        </p:txBody>
      </p:sp>
      <p:sp>
        <p:nvSpPr>
          <p:cNvPr id="109575" name="AutoShape 7"/>
          <p:cNvSpPr>
            <a:spLocks/>
          </p:cNvSpPr>
          <p:nvPr/>
        </p:nvSpPr>
        <p:spPr bwMode="auto">
          <a:xfrm>
            <a:off x="6210300" y="6654800"/>
            <a:ext cx="2006600" cy="685800"/>
          </a:xfrm>
          <a:prstGeom prst="rightArrow">
            <a:avLst>
              <a:gd name="adj1" fmla="val 32000"/>
              <a:gd name="adj2" fmla="val 81492"/>
            </a:avLst>
          </a:prstGeom>
          <a:solidFill>
            <a:srgbClr val="F8F38A"/>
          </a:solidFill>
          <a:ln w="25400"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09576" name="Rectangle 8"/>
          <p:cNvSpPr>
            <a:spLocks/>
          </p:cNvSpPr>
          <p:nvPr/>
        </p:nvSpPr>
        <p:spPr bwMode="auto">
          <a:xfrm rot="-5400000">
            <a:off x="-942182" y="3999707"/>
            <a:ext cx="3332163" cy="736600"/>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r>
              <a:rPr lang="en-US" b="1">
                <a:solidFill>
                  <a:srgbClr val="F8F38A"/>
                </a:solidFill>
                <a:latin typeface="Helvetica Neue" pitchFamily="-111" charset="0"/>
                <a:ea typeface="Helvetica Neue" pitchFamily="-111" charset="0"/>
                <a:cs typeface="Helvetica Neue" pitchFamily="-111" charset="0"/>
                <a:sym typeface="Helvetica Neue" pitchFamily="-111" charset="0"/>
              </a:rPr>
              <a:t>Data Volume</a:t>
            </a:r>
          </a:p>
        </p:txBody>
      </p:sp>
      <p:sp>
        <p:nvSpPr>
          <p:cNvPr id="109577" name="AutoShape 9"/>
          <p:cNvSpPr>
            <a:spLocks/>
          </p:cNvSpPr>
          <p:nvPr/>
        </p:nvSpPr>
        <p:spPr bwMode="auto">
          <a:xfrm rot="-5400000">
            <a:off x="-62707" y="1370807"/>
            <a:ext cx="1573213" cy="685800"/>
          </a:xfrm>
          <a:prstGeom prst="rightArrow">
            <a:avLst>
              <a:gd name="adj1" fmla="val 32000"/>
              <a:gd name="adj2" fmla="val 81405"/>
            </a:avLst>
          </a:prstGeom>
          <a:solidFill>
            <a:srgbClr val="F8F38A"/>
          </a:solidFill>
          <a:ln w="25400"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09578" name="Rectangle 10"/>
          <p:cNvSpPr>
            <a:spLocks/>
          </p:cNvSpPr>
          <p:nvPr/>
        </p:nvSpPr>
        <p:spPr bwMode="auto">
          <a:xfrm>
            <a:off x="11366500" y="774700"/>
            <a:ext cx="1346200" cy="6565900"/>
          </a:xfrm>
          <a:prstGeom prst="rect">
            <a:avLst/>
          </a:prstGeom>
          <a:solidFill>
            <a:srgbClr val="000000"/>
          </a:solidFill>
          <a:ln w="25400"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1"/>
          <p:cNvSpPr>
            <a:spLocks noGrp="1" noChangeArrowheads="1"/>
          </p:cNvSpPr>
          <p:nvPr>
            <p:ph type="title"/>
          </p:nvPr>
        </p:nvSpPr>
        <p:spPr>
          <a:xfrm>
            <a:off x="266700" y="254000"/>
            <a:ext cx="12573000" cy="2438400"/>
          </a:xfrm>
          <a:ln/>
        </p:spPr>
        <p:txBody>
          <a:bodyPr/>
          <a:lstStyle/>
          <a:p>
            <a:r>
              <a:rPr lang="en-US"/>
              <a:t>New Paradigm Issues</a:t>
            </a:r>
          </a:p>
        </p:txBody>
      </p:sp>
      <p:sp>
        <p:nvSpPr>
          <p:cNvPr id="110594" name="Rectangle 2"/>
          <p:cNvSpPr>
            <a:spLocks noGrp="1" noChangeArrowheads="1"/>
          </p:cNvSpPr>
          <p:nvPr>
            <p:ph type="body" idx="1"/>
          </p:nvPr>
        </p:nvSpPr>
        <p:spPr>
          <a:xfrm>
            <a:off x="1270000" y="2768600"/>
            <a:ext cx="10464800" cy="6197600"/>
          </a:xfrm>
          <a:ln/>
        </p:spPr>
        <p:txBody>
          <a:bodyPr/>
          <a:lstStyle/>
          <a:p>
            <a:pPr marL="889000"/>
            <a:r>
              <a:rPr lang="en-US" dirty="0"/>
              <a:t>Moving data around is hard</a:t>
            </a:r>
          </a:p>
          <a:p>
            <a:pPr marL="889000"/>
            <a:r>
              <a:rPr lang="en-US" dirty="0"/>
              <a:t>Extracting knowledge is hard</a:t>
            </a:r>
          </a:p>
          <a:p>
            <a:pPr marL="889000"/>
            <a:r>
              <a:rPr lang="en-US" dirty="0"/>
              <a:t>Complex, difficult to use</a:t>
            </a:r>
          </a:p>
          <a:p>
            <a:pPr marL="889000"/>
            <a:r>
              <a:rPr lang="en-US" dirty="0"/>
              <a:t>Hard for user to publish their own data</a:t>
            </a:r>
          </a:p>
          <a:p>
            <a:pPr marL="889000"/>
            <a:r>
              <a:rPr lang="en-US" dirty="0"/>
              <a:t>Many distributed services are unreliable </a:t>
            </a:r>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ln/>
        </p:spPr>
        <p:txBody>
          <a:bodyPr/>
          <a:lstStyle/>
          <a:p>
            <a:r>
              <a:rPr lang="en-US" dirty="0" smtClean="0"/>
              <a:t>ASTRONOMY IS SPECIAL!</a:t>
            </a:r>
            <a:endParaRPr lang="en-US" dirty="0"/>
          </a:p>
        </p:txBody>
      </p:sp>
      <p:sp>
        <p:nvSpPr>
          <p:cNvPr id="111619" name="Rectangle 3"/>
          <p:cNvSpPr>
            <a:spLocks noGrp="1" noChangeArrowheads="1"/>
          </p:cNvSpPr>
          <p:nvPr>
            <p:ph type="body" idx="1"/>
          </p:nvPr>
        </p:nvSpPr>
        <p:spPr>
          <a:ln/>
        </p:spPr>
        <p:txBody>
          <a:bodyPr/>
          <a:lstStyle/>
          <a:p>
            <a:pPr>
              <a:buFontTx/>
              <a:buBlip>
                <a:blip r:embed="rId3"/>
              </a:buBlip>
            </a:pPr>
            <a:r>
              <a:rPr lang="en-US" dirty="0"/>
              <a:t>No commercial value</a:t>
            </a:r>
          </a:p>
          <a:p>
            <a:pPr>
              <a:buFontTx/>
              <a:buBlip>
                <a:blip r:embed="rId3"/>
              </a:buBlip>
            </a:pPr>
            <a:r>
              <a:rPr lang="en-US" dirty="0"/>
              <a:t>Ideal </a:t>
            </a:r>
            <a:r>
              <a:rPr lang="en-US" dirty="0" err="1"/>
              <a:t>testbed</a:t>
            </a:r>
            <a:r>
              <a:rPr lang="en-US" dirty="0"/>
              <a:t> for complex algorithms</a:t>
            </a:r>
          </a:p>
          <a:p>
            <a:pPr>
              <a:buFontTx/>
              <a:buBlip>
                <a:blip r:embed="rId3"/>
              </a:buBlip>
            </a:pPr>
            <a:r>
              <a:rPr lang="en-US" dirty="0"/>
              <a:t>Interesting problems</a:t>
            </a:r>
          </a:p>
          <a:p>
            <a:pPr>
              <a:buFontTx/>
              <a:buBlip>
                <a:blip r:embed="rId3"/>
              </a:buBlip>
            </a:pPr>
            <a:r>
              <a:rPr lang="en-US" dirty="0"/>
              <a:t>Plenty of data</a:t>
            </a:r>
          </a:p>
        </p:txBody>
      </p:sp>
      <p:pic>
        <p:nvPicPr>
          <p:cNvPr id="5" name="V838mon.avi">
            <a:hlinkClick r:id="" action="ppaction://media"/>
          </p:cNvPr>
          <p:cNvPicPr>
            <a:picLocks noRot="1" noChangeAspect="1"/>
          </p:cNvPicPr>
          <p:nvPr>
            <a:videoFile r:link="rId1"/>
          </p:nvPr>
        </p:nvPicPr>
        <p:blipFill>
          <a:blip r:embed="rId4"/>
          <a:stretch>
            <a:fillRect/>
          </a:stretch>
        </p:blipFill>
        <p:spPr>
          <a:xfrm>
            <a:off x="6273800" y="3733800"/>
            <a:ext cx="6096000" cy="45720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01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1"/>
          <p:cNvSpPr>
            <a:spLocks noGrp="1" noChangeArrowheads="1"/>
          </p:cNvSpPr>
          <p:nvPr>
            <p:ph type="title"/>
          </p:nvPr>
        </p:nvSpPr>
        <p:spPr>
          <a:ln/>
        </p:spPr>
        <p:txBody>
          <a:bodyPr/>
          <a:lstStyle/>
          <a:p>
            <a:r>
              <a:rPr lang="en-US" dirty="0" smtClean="0"/>
              <a:t>ADAPT OR PERISH</a:t>
            </a:r>
            <a:endParaRPr lang="en-US" dirty="0"/>
          </a:p>
        </p:txBody>
      </p:sp>
      <p:sp>
        <p:nvSpPr>
          <p:cNvPr id="112642" name="Rectangle 2"/>
          <p:cNvSpPr>
            <a:spLocks noGrp="1" noChangeArrowheads="1"/>
          </p:cNvSpPr>
          <p:nvPr>
            <p:ph type="body" idx="1"/>
          </p:nvPr>
        </p:nvSpPr>
        <p:spPr>
          <a:xfrm>
            <a:off x="914400" y="2832100"/>
            <a:ext cx="5499100" cy="6324600"/>
          </a:xfrm>
          <a:ln/>
        </p:spPr>
        <p:txBody>
          <a:bodyPr/>
          <a:lstStyle/>
          <a:p>
            <a:pPr>
              <a:buFontTx/>
              <a:buBlip>
                <a:blip r:embed="rId2"/>
              </a:buBlip>
            </a:pPr>
            <a:r>
              <a:rPr lang="en-US"/>
              <a:t>Google Earth, Microsoft Virtual Earth have revolutionized the way we look at our planet</a:t>
            </a:r>
          </a:p>
          <a:p>
            <a:pPr>
              <a:buFontTx/>
              <a:buBlip>
                <a:blip r:embed="rId2"/>
              </a:buBlip>
            </a:pPr>
            <a:r>
              <a:rPr lang="en-US"/>
              <a:t>We need a new synergistic approach to the challenge of bringing the universe to our desktops</a:t>
            </a:r>
          </a:p>
        </p:txBody>
      </p:sp>
      <p:pic>
        <p:nvPicPr>
          <p:cNvPr id="112643" name="Picture 3"/>
          <p:cNvPicPr>
            <a:picLocks noChangeArrowheads="1"/>
          </p:cNvPicPr>
          <p:nvPr/>
        </p:nvPicPr>
        <p:blipFill>
          <a:blip r:embed="rId3"/>
          <a:srcRect/>
          <a:stretch>
            <a:fillRect/>
          </a:stretch>
        </p:blipFill>
        <p:spPr bwMode="auto">
          <a:xfrm>
            <a:off x="7327900" y="2844800"/>
            <a:ext cx="5168900" cy="6515100"/>
          </a:xfrm>
          <a:prstGeom prst="rect">
            <a:avLst/>
          </a:prstGeom>
          <a:noFill/>
          <a:ln w="12700" cap="flat">
            <a:noFill/>
            <a:miter lim="800000"/>
            <a:headEnd/>
            <a:tailEnd/>
          </a:ln>
        </p:spPr>
      </p:pic>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1"/>
          <p:cNvSpPr>
            <a:spLocks noGrp="1" noChangeArrowheads="1"/>
          </p:cNvSpPr>
          <p:nvPr>
            <p:ph type="title"/>
          </p:nvPr>
        </p:nvSpPr>
        <p:spPr>
          <a:xfrm>
            <a:off x="977900" y="114300"/>
            <a:ext cx="11049000" cy="2057400"/>
          </a:xfrm>
          <a:ln/>
        </p:spPr>
        <p:txBody>
          <a:bodyPr/>
          <a:lstStyle/>
          <a:p>
            <a:r>
              <a:rPr lang="en-US" sz="5000">
                <a:solidFill>
                  <a:srgbClr val="333333"/>
                </a:solidFill>
                <a:latin typeface="American Typewriter" pitchFamily="-111" charset="0"/>
                <a:ea typeface="American Typewriter" pitchFamily="-111" charset="0"/>
                <a:cs typeface="American Typewriter" pitchFamily="-111" charset="0"/>
                <a:sym typeface="American Typewriter" pitchFamily="-111" charset="0"/>
              </a:rPr>
              <a:t>New Science Paradigm:</a:t>
            </a:r>
            <a:r>
              <a:rPr lang="en-US" sz="5000">
                <a:solidFill>
                  <a:srgbClr val="333333"/>
                </a:solidFill>
                <a:latin typeface="American Typewriter" pitchFamily="-111" charset="0"/>
                <a:sym typeface="American Typewriter" pitchFamily="-111" charset="0"/>
              </a:rPr>
              <a:t/>
            </a:r>
            <a:br>
              <a:rPr lang="en-US" sz="5000">
                <a:solidFill>
                  <a:srgbClr val="333333"/>
                </a:solidFill>
                <a:latin typeface="American Typewriter" pitchFamily="-111" charset="0"/>
                <a:sym typeface="American Typewriter" pitchFamily="-111" charset="0"/>
              </a:rPr>
            </a:br>
            <a:r>
              <a:rPr lang="en-US" sz="5000">
                <a:solidFill>
                  <a:srgbClr val="333333"/>
                </a:solidFill>
                <a:latin typeface="American Typewriter" pitchFamily="-111" charset="0"/>
                <a:ea typeface="American Typewriter" pitchFamily="-111" charset="0"/>
                <a:cs typeface="American Typewriter" pitchFamily="-111" charset="0"/>
                <a:sym typeface="American Typewriter" pitchFamily="-111" charset="0"/>
              </a:rPr>
              <a:t>First Iteration</a:t>
            </a:r>
            <a:endParaRPr lang="en-US" sz="5000">
              <a:solidFill>
                <a:srgbClr val="333333"/>
              </a:solidFill>
              <a:latin typeface="American Typewriter" pitchFamily="-111" charset="0"/>
              <a:sym typeface="American Typewriter" pitchFamily="-111" charset="0"/>
            </a:endParaRPr>
          </a:p>
        </p:txBody>
      </p:sp>
      <p:pic>
        <p:nvPicPr>
          <p:cNvPr id="113666" name="Picture 2" descr="/Users/aconti/Documents/Presentations/GoogleSky/2010-09-09 Wolfram Data Summit/Alberto_Conti_Video.ppt_media/NVO_150pixels-2.mov">
            <a:hlinkClick r:id="" action="ppaction://media"/>
          </p:cNvPr>
          <p:cNvPicPr/>
          <p:nvPr>
            <a:videoFile r:link="rId1"/>
          </p:nvPr>
        </p:nvPicPr>
        <p:blipFill>
          <a:blip r:embed="rId3"/>
          <a:srcRect/>
          <a:stretch>
            <a:fillRect/>
          </a:stretch>
        </p:blipFill>
        <p:spPr bwMode="auto">
          <a:xfrm>
            <a:off x="15875000" y="8991600"/>
            <a:ext cx="2057400" cy="914400"/>
          </a:xfrm>
          <a:prstGeom prst="rect">
            <a:avLst/>
          </a:prstGeom>
          <a:noFill/>
        </p:spPr>
      </p:pic>
      <p:sp>
        <p:nvSpPr>
          <p:cNvPr id="113667" name="Line 3"/>
          <p:cNvSpPr>
            <a:spLocks noChangeShapeType="1"/>
          </p:cNvSpPr>
          <p:nvPr/>
        </p:nvSpPr>
        <p:spPr bwMode="auto">
          <a:xfrm rot="10800000" flipH="1">
            <a:off x="5537200" y="5422900"/>
            <a:ext cx="2274888" cy="1300163"/>
          </a:xfrm>
          <a:prstGeom prst="line">
            <a:avLst/>
          </a:prstGeom>
          <a:noFill/>
          <a:ln w="127000" cap="flat">
            <a:solidFill>
              <a:srgbClr val="003773"/>
            </a:solidFill>
            <a:prstDash val="solid"/>
            <a:round/>
            <a:headEnd type="triangle" w="med" len="med"/>
            <a:tailEnd type="triangle" w="med" len="med"/>
          </a:ln>
        </p:spPr>
        <p:txBody>
          <a:bodyPr lIns="0" tIns="0" rIns="0" bIns="0">
            <a:prstTxWarp prst="textNoShape">
              <a:avLst/>
            </a:prstTxWarp>
          </a:bodyPr>
          <a:lstStyle/>
          <a:p>
            <a:endParaRPr lang="en-US"/>
          </a:p>
        </p:txBody>
      </p:sp>
      <p:sp>
        <p:nvSpPr>
          <p:cNvPr id="113668" name="Line 4"/>
          <p:cNvSpPr>
            <a:spLocks noChangeShapeType="1"/>
          </p:cNvSpPr>
          <p:nvPr/>
        </p:nvSpPr>
        <p:spPr bwMode="auto">
          <a:xfrm rot="10800000" flipH="1">
            <a:off x="5588000" y="6134100"/>
            <a:ext cx="2925763" cy="757238"/>
          </a:xfrm>
          <a:prstGeom prst="line">
            <a:avLst/>
          </a:prstGeom>
          <a:noFill/>
          <a:ln w="127000" cap="flat">
            <a:solidFill>
              <a:srgbClr val="003773"/>
            </a:solidFill>
            <a:prstDash val="solid"/>
            <a:round/>
            <a:headEnd type="triangle" w="med" len="med"/>
            <a:tailEnd type="triangle" w="med" len="med"/>
          </a:ln>
        </p:spPr>
        <p:txBody>
          <a:bodyPr lIns="0" tIns="0" rIns="0" bIns="0">
            <a:prstTxWarp prst="textNoShape">
              <a:avLst/>
            </a:prstTxWarp>
          </a:bodyPr>
          <a:lstStyle/>
          <a:p>
            <a:endParaRPr lang="en-US"/>
          </a:p>
        </p:txBody>
      </p:sp>
      <p:sp>
        <p:nvSpPr>
          <p:cNvPr id="113669" name="Line 5"/>
          <p:cNvSpPr>
            <a:spLocks noChangeShapeType="1"/>
          </p:cNvSpPr>
          <p:nvPr/>
        </p:nvSpPr>
        <p:spPr bwMode="auto">
          <a:xfrm rot="10800000" flipH="1">
            <a:off x="5588000" y="7043738"/>
            <a:ext cx="3465513" cy="80962"/>
          </a:xfrm>
          <a:prstGeom prst="line">
            <a:avLst/>
          </a:prstGeom>
          <a:noFill/>
          <a:ln w="127000" cap="flat">
            <a:solidFill>
              <a:srgbClr val="003773"/>
            </a:solidFill>
            <a:prstDash val="solid"/>
            <a:round/>
            <a:headEnd type="triangle" w="med" len="med"/>
            <a:tailEnd type="triangle" w="med" len="med"/>
          </a:ln>
        </p:spPr>
        <p:txBody>
          <a:bodyPr lIns="0" tIns="0" rIns="0" bIns="0">
            <a:prstTxWarp prst="textNoShape">
              <a:avLst/>
            </a:prstTxWarp>
          </a:bodyPr>
          <a:lstStyle/>
          <a:p>
            <a:endParaRPr lang="en-US"/>
          </a:p>
        </p:txBody>
      </p:sp>
      <p:sp>
        <p:nvSpPr>
          <p:cNvPr id="113670" name="Line 6"/>
          <p:cNvSpPr>
            <a:spLocks noChangeShapeType="1"/>
          </p:cNvSpPr>
          <p:nvPr/>
        </p:nvSpPr>
        <p:spPr bwMode="auto">
          <a:xfrm>
            <a:off x="5588000" y="7327900"/>
            <a:ext cx="2708275" cy="433388"/>
          </a:xfrm>
          <a:prstGeom prst="line">
            <a:avLst/>
          </a:prstGeom>
          <a:noFill/>
          <a:ln w="127000" cap="flat">
            <a:solidFill>
              <a:srgbClr val="003773"/>
            </a:solidFill>
            <a:prstDash val="solid"/>
            <a:round/>
            <a:headEnd type="triangle" w="med" len="med"/>
            <a:tailEnd type="triangle" w="med" len="med"/>
          </a:ln>
        </p:spPr>
        <p:txBody>
          <a:bodyPr lIns="0" tIns="0" rIns="0" bIns="0">
            <a:prstTxWarp prst="textNoShape">
              <a:avLst/>
            </a:prstTxWarp>
          </a:bodyPr>
          <a:lstStyle/>
          <a:p>
            <a:endParaRPr lang="en-US"/>
          </a:p>
        </p:txBody>
      </p:sp>
      <p:sp>
        <p:nvSpPr>
          <p:cNvPr id="113671" name="Line 7"/>
          <p:cNvSpPr>
            <a:spLocks noChangeShapeType="1"/>
          </p:cNvSpPr>
          <p:nvPr/>
        </p:nvSpPr>
        <p:spPr bwMode="auto">
          <a:xfrm>
            <a:off x="5588000" y="7543800"/>
            <a:ext cx="1733550" cy="866775"/>
          </a:xfrm>
          <a:prstGeom prst="line">
            <a:avLst/>
          </a:prstGeom>
          <a:noFill/>
          <a:ln w="127000" cap="flat">
            <a:solidFill>
              <a:srgbClr val="003773"/>
            </a:solidFill>
            <a:prstDash val="solid"/>
            <a:round/>
            <a:headEnd type="triangle" w="med" len="med"/>
            <a:tailEnd type="triangle" w="med" len="med"/>
          </a:ln>
        </p:spPr>
        <p:txBody>
          <a:bodyPr lIns="0" tIns="0" rIns="0" bIns="0">
            <a:prstTxWarp prst="textNoShape">
              <a:avLst/>
            </a:prstTxWarp>
          </a:bodyPr>
          <a:lstStyle/>
          <a:p>
            <a:endParaRPr lang="en-US"/>
          </a:p>
        </p:txBody>
      </p:sp>
      <p:sp>
        <p:nvSpPr>
          <p:cNvPr id="113672" name="Rectangle 8"/>
          <p:cNvSpPr>
            <a:spLocks/>
          </p:cNvSpPr>
          <p:nvPr/>
        </p:nvSpPr>
        <p:spPr bwMode="auto">
          <a:xfrm>
            <a:off x="9315450" y="4572000"/>
            <a:ext cx="1655763" cy="533400"/>
          </a:xfrm>
          <a:prstGeom prst="rect">
            <a:avLst/>
          </a:prstGeom>
          <a:noFill/>
          <a:ln w="12700" cap="flat">
            <a:noFill/>
            <a:miter lim="800000"/>
            <a:headEnd type="none" w="med" len="med"/>
            <a:tailEnd type="none" w="med" len="med"/>
          </a:ln>
          <a:effectLst>
            <a:outerShdw blurRad="50800" dist="12700" dir="8100000" algn="ctr" rotWithShape="0">
              <a:schemeClr val="bg2">
                <a:alpha val="75000"/>
              </a:schemeClr>
            </a:outerShdw>
          </a:effectLst>
        </p:spPr>
        <p:txBody>
          <a:bodyPr wrap="none" lIns="0" tIns="0" rIns="0" bIns="0" anchor="ctr">
            <a:prstTxWarp prst="textNoShape">
              <a:avLst/>
            </a:prstTxWarp>
            <a:spAutoFit/>
          </a:bodyPr>
          <a:lstStyle/>
          <a:p>
            <a:r>
              <a:rPr lang="en-US" sz="2800">
                <a:solidFill>
                  <a:srgbClr val="400080"/>
                </a:solidFill>
                <a:latin typeface="Skia" pitchFamily="-111" charset="0"/>
                <a:ea typeface="Skia" pitchFamily="-111" charset="0"/>
                <a:cs typeface="Skia" pitchFamily="-111" charset="0"/>
                <a:sym typeface="Skia" pitchFamily="-111" charset="0"/>
              </a:rPr>
              <a:t>Mission A</a:t>
            </a:r>
          </a:p>
        </p:txBody>
      </p:sp>
      <p:sp>
        <p:nvSpPr>
          <p:cNvPr id="113673" name="Rectangle 9"/>
          <p:cNvSpPr>
            <a:spLocks/>
          </p:cNvSpPr>
          <p:nvPr/>
        </p:nvSpPr>
        <p:spPr bwMode="auto">
          <a:xfrm>
            <a:off x="9894888" y="5549900"/>
            <a:ext cx="1646237" cy="533400"/>
          </a:xfrm>
          <a:prstGeom prst="rect">
            <a:avLst/>
          </a:prstGeom>
          <a:noFill/>
          <a:ln w="12700" cap="flat">
            <a:noFill/>
            <a:miter lim="800000"/>
            <a:headEnd type="none" w="med" len="med"/>
            <a:tailEnd type="none" w="med" len="med"/>
          </a:ln>
          <a:effectLst>
            <a:outerShdw blurRad="50800" dist="12700" dir="8100000" algn="ctr" rotWithShape="0">
              <a:schemeClr val="bg2">
                <a:alpha val="75000"/>
              </a:schemeClr>
            </a:outerShdw>
          </a:effectLst>
        </p:spPr>
        <p:txBody>
          <a:bodyPr wrap="none" lIns="0" tIns="0" rIns="0" bIns="0" anchor="ctr">
            <a:prstTxWarp prst="textNoShape">
              <a:avLst/>
            </a:prstTxWarp>
            <a:spAutoFit/>
          </a:bodyPr>
          <a:lstStyle/>
          <a:p>
            <a:r>
              <a:rPr lang="en-US" sz="2800">
                <a:solidFill>
                  <a:srgbClr val="400080"/>
                </a:solidFill>
                <a:latin typeface="Skia" pitchFamily="-111" charset="0"/>
                <a:ea typeface="Skia" pitchFamily="-111" charset="0"/>
                <a:cs typeface="Skia" pitchFamily="-111" charset="0"/>
                <a:sym typeface="Skia" pitchFamily="-111" charset="0"/>
              </a:rPr>
              <a:t>Mission B</a:t>
            </a:r>
          </a:p>
        </p:txBody>
      </p:sp>
      <p:sp>
        <p:nvSpPr>
          <p:cNvPr id="113674" name="Rectangle 10"/>
          <p:cNvSpPr>
            <a:spLocks/>
          </p:cNvSpPr>
          <p:nvPr/>
        </p:nvSpPr>
        <p:spPr bwMode="auto">
          <a:xfrm>
            <a:off x="9683750" y="7924800"/>
            <a:ext cx="1625600" cy="533400"/>
          </a:xfrm>
          <a:prstGeom prst="rect">
            <a:avLst/>
          </a:prstGeom>
          <a:noFill/>
          <a:ln w="12700" cap="flat">
            <a:noFill/>
            <a:miter lim="800000"/>
            <a:headEnd type="none" w="med" len="med"/>
            <a:tailEnd type="none" w="med" len="med"/>
          </a:ln>
          <a:effectLst>
            <a:outerShdw blurRad="50800" dist="12700" dir="8100000" algn="ctr" rotWithShape="0">
              <a:schemeClr val="bg2">
                <a:alpha val="75000"/>
              </a:schemeClr>
            </a:outerShdw>
          </a:effectLst>
        </p:spPr>
        <p:txBody>
          <a:bodyPr wrap="none" lIns="0" tIns="0" rIns="0" bIns="0" anchor="ctr">
            <a:prstTxWarp prst="textNoShape">
              <a:avLst/>
            </a:prstTxWarp>
            <a:spAutoFit/>
          </a:bodyPr>
          <a:lstStyle/>
          <a:p>
            <a:r>
              <a:rPr lang="en-US" sz="2800">
                <a:solidFill>
                  <a:srgbClr val="400080"/>
                </a:solidFill>
                <a:latin typeface="Skia" pitchFamily="-111" charset="0"/>
                <a:ea typeface="Skia" pitchFamily="-111" charset="0"/>
                <a:cs typeface="Skia" pitchFamily="-111" charset="0"/>
                <a:sym typeface="Skia" pitchFamily="-111" charset="0"/>
              </a:rPr>
              <a:t>Mission C</a:t>
            </a:r>
          </a:p>
        </p:txBody>
      </p:sp>
      <p:sp>
        <p:nvSpPr>
          <p:cNvPr id="113675" name="Rectangle 11"/>
          <p:cNvSpPr>
            <a:spLocks/>
          </p:cNvSpPr>
          <p:nvPr/>
        </p:nvSpPr>
        <p:spPr bwMode="auto">
          <a:xfrm>
            <a:off x="10340975" y="6731000"/>
            <a:ext cx="2335213" cy="533400"/>
          </a:xfrm>
          <a:prstGeom prst="rect">
            <a:avLst/>
          </a:prstGeom>
          <a:noFill/>
          <a:ln w="12700" cap="flat">
            <a:noFill/>
            <a:miter lim="800000"/>
            <a:headEnd type="none" w="med" len="med"/>
            <a:tailEnd type="none" w="med" len="med"/>
          </a:ln>
          <a:effectLst>
            <a:outerShdw blurRad="50800" dist="12700" dir="8100000" algn="ctr" rotWithShape="0">
              <a:schemeClr val="bg2">
                <a:alpha val="75000"/>
              </a:schemeClr>
            </a:outerShdw>
          </a:effectLst>
        </p:spPr>
        <p:txBody>
          <a:bodyPr wrap="none" lIns="0" tIns="0" rIns="0" bIns="0" anchor="ctr">
            <a:prstTxWarp prst="textNoShape">
              <a:avLst/>
            </a:prstTxWarp>
            <a:spAutoFit/>
          </a:bodyPr>
          <a:lstStyle/>
          <a:p>
            <a:r>
              <a:rPr lang="en-US" sz="2800">
                <a:solidFill>
                  <a:srgbClr val="400080"/>
                </a:solidFill>
                <a:latin typeface="Skia" pitchFamily="-111" charset="0"/>
                <a:ea typeface="Skia" pitchFamily="-111" charset="0"/>
                <a:cs typeface="Skia" pitchFamily="-111" charset="0"/>
                <a:sym typeface="Skia" pitchFamily="-111" charset="0"/>
              </a:rPr>
              <a:t>Observatory X</a:t>
            </a:r>
          </a:p>
        </p:txBody>
      </p:sp>
      <p:sp>
        <p:nvSpPr>
          <p:cNvPr id="113676" name="Rectangle 12"/>
          <p:cNvSpPr>
            <a:spLocks/>
          </p:cNvSpPr>
          <p:nvPr/>
        </p:nvSpPr>
        <p:spPr bwMode="auto">
          <a:xfrm>
            <a:off x="8613775" y="8751888"/>
            <a:ext cx="2322513" cy="533400"/>
          </a:xfrm>
          <a:prstGeom prst="rect">
            <a:avLst/>
          </a:prstGeom>
          <a:noFill/>
          <a:ln w="12700" cap="flat">
            <a:noFill/>
            <a:miter lim="800000"/>
            <a:headEnd type="none" w="med" len="med"/>
            <a:tailEnd type="none" w="med" len="med"/>
          </a:ln>
          <a:effectLst>
            <a:outerShdw blurRad="50800" dist="12700" dir="8100000" algn="ctr" rotWithShape="0">
              <a:schemeClr val="bg2">
                <a:alpha val="75000"/>
              </a:schemeClr>
            </a:outerShdw>
          </a:effectLst>
        </p:spPr>
        <p:txBody>
          <a:bodyPr wrap="none" lIns="0" tIns="0" rIns="0" bIns="0" anchor="ctr">
            <a:prstTxWarp prst="textNoShape">
              <a:avLst/>
            </a:prstTxWarp>
            <a:spAutoFit/>
          </a:bodyPr>
          <a:lstStyle/>
          <a:p>
            <a:r>
              <a:rPr lang="en-US" sz="2800">
                <a:solidFill>
                  <a:srgbClr val="400080"/>
                </a:solidFill>
                <a:latin typeface="Skia" pitchFamily="-111" charset="0"/>
                <a:ea typeface="Skia" pitchFamily="-111" charset="0"/>
                <a:cs typeface="Skia" pitchFamily="-111" charset="0"/>
                <a:sym typeface="Skia" pitchFamily="-111" charset="0"/>
              </a:rPr>
              <a:t>Observatory Y</a:t>
            </a:r>
          </a:p>
        </p:txBody>
      </p:sp>
      <p:pic>
        <p:nvPicPr>
          <p:cNvPr id="113677" name="Picture 13"/>
          <p:cNvPicPr>
            <a:picLocks noChangeAspect="1" noChangeArrowheads="1"/>
          </p:cNvPicPr>
          <p:nvPr/>
        </p:nvPicPr>
        <p:blipFill>
          <a:blip r:embed="rId4"/>
          <a:srcRect/>
          <a:stretch>
            <a:fillRect/>
          </a:stretch>
        </p:blipFill>
        <p:spPr bwMode="auto">
          <a:xfrm>
            <a:off x="7912100" y="4343400"/>
            <a:ext cx="1397000" cy="1397000"/>
          </a:xfrm>
          <a:prstGeom prst="rect">
            <a:avLst/>
          </a:prstGeom>
          <a:noFill/>
          <a:ln w="12700" cap="flat">
            <a:noFill/>
            <a:miter lim="800000"/>
            <a:headEnd/>
            <a:tailEnd/>
          </a:ln>
          <a:effectLst>
            <a:outerShdw blurRad="50800" dist="12700" dir="8100000" algn="ctr" rotWithShape="0">
              <a:schemeClr val="bg2">
                <a:alpha val="75000"/>
              </a:schemeClr>
            </a:outerShdw>
          </a:effectLst>
        </p:spPr>
      </p:pic>
      <p:pic>
        <p:nvPicPr>
          <p:cNvPr id="113678" name="Picture 14"/>
          <p:cNvPicPr>
            <a:picLocks noChangeAspect="1" noChangeArrowheads="1"/>
          </p:cNvPicPr>
          <p:nvPr/>
        </p:nvPicPr>
        <p:blipFill>
          <a:blip r:embed="rId4"/>
          <a:srcRect/>
          <a:stretch>
            <a:fillRect/>
          </a:stretch>
        </p:blipFill>
        <p:spPr bwMode="auto">
          <a:xfrm>
            <a:off x="8534400" y="5118100"/>
            <a:ext cx="1397000" cy="1397000"/>
          </a:xfrm>
          <a:prstGeom prst="rect">
            <a:avLst/>
          </a:prstGeom>
          <a:noFill/>
          <a:ln w="12700" cap="flat">
            <a:noFill/>
            <a:miter lim="800000"/>
            <a:headEnd/>
            <a:tailEnd/>
          </a:ln>
          <a:effectLst>
            <a:outerShdw blurRad="50800" dist="12700" dir="8100000" algn="ctr" rotWithShape="0">
              <a:schemeClr val="bg2">
                <a:alpha val="75000"/>
              </a:schemeClr>
            </a:outerShdw>
          </a:effectLst>
        </p:spPr>
      </p:pic>
      <p:pic>
        <p:nvPicPr>
          <p:cNvPr id="113679" name="Picture 15"/>
          <p:cNvPicPr>
            <a:picLocks noChangeAspect="1" noChangeArrowheads="1"/>
          </p:cNvPicPr>
          <p:nvPr/>
        </p:nvPicPr>
        <p:blipFill>
          <a:blip r:embed="rId4"/>
          <a:srcRect/>
          <a:stretch>
            <a:fillRect/>
          </a:stretch>
        </p:blipFill>
        <p:spPr bwMode="auto">
          <a:xfrm>
            <a:off x="8966200" y="6299200"/>
            <a:ext cx="1397000" cy="1397000"/>
          </a:xfrm>
          <a:prstGeom prst="rect">
            <a:avLst/>
          </a:prstGeom>
          <a:noFill/>
          <a:ln w="12700" cap="flat">
            <a:noFill/>
            <a:miter lim="800000"/>
            <a:headEnd/>
            <a:tailEnd/>
          </a:ln>
          <a:effectLst>
            <a:outerShdw blurRad="50800" dist="12700" dir="8100000" algn="ctr" rotWithShape="0">
              <a:schemeClr val="bg2">
                <a:alpha val="75000"/>
              </a:schemeClr>
            </a:outerShdw>
          </a:effectLst>
        </p:spPr>
      </p:pic>
      <p:pic>
        <p:nvPicPr>
          <p:cNvPr id="113680" name="Picture 16"/>
          <p:cNvPicPr>
            <a:picLocks noChangeAspect="1" noChangeArrowheads="1"/>
          </p:cNvPicPr>
          <p:nvPr/>
        </p:nvPicPr>
        <p:blipFill>
          <a:blip r:embed="rId4"/>
          <a:srcRect/>
          <a:stretch>
            <a:fillRect/>
          </a:stretch>
        </p:blipFill>
        <p:spPr bwMode="auto">
          <a:xfrm>
            <a:off x="8267700" y="7277100"/>
            <a:ext cx="1397000" cy="1397000"/>
          </a:xfrm>
          <a:prstGeom prst="rect">
            <a:avLst/>
          </a:prstGeom>
          <a:noFill/>
          <a:ln w="12700" cap="flat">
            <a:noFill/>
            <a:miter lim="800000"/>
            <a:headEnd/>
            <a:tailEnd/>
          </a:ln>
          <a:effectLst>
            <a:outerShdw blurRad="50800" dist="12700" dir="8100000" algn="ctr" rotWithShape="0">
              <a:schemeClr val="bg2">
                <a:alpha val="75000"/>
              </a:schemeClr>
            </a:outerShdw>
          </a:effectLst>
        </p:spPr>
      </p:pic>
      <p:pic>
        <p:nvPicPr>
          <p:cNvPr id="113681" name="Picture 17"/>
          <p:cNvPicPr>
            <a:picLocks noChangeAspect="1" noChangeArrowheads="1"/>
          </p:cNvPicPr>
          <p:nvPr/>
        </p:nvPicPr>
        <p:blipFill>
          <a:blip r:embed="rId4"/>
          <a:srcRect/>
          <a:stretch>
            <a:fillRect/>
          </a:stretch>
        </p:blipFill>
        <p:spPr bwMode="auto">
          <a:xfrm>
            <a:off x="7366000" y="8039100"/>
            <a:ext cx="1397000" cy="1397000"/>
          </a:xfrm>
          <a:prstGeom prst="rect">
            <a:avLst/>
          </a:prstGeom>
          <a:noFill/>
          <a:ln w="12700" cap="flat">
            <a:noFill/>
            <a:miter lim="800000"/>
            <a:headEnd/>
            <a:tailEnd/>
          </a:ln>
          <a:effectLst>
            <a:outerShdw blurRad="50800" dist="12700" dir="8100000" algn="ctr" rotWithShape="0">
              <a:schemeClr val="bg2">
                <a:alpha val="75000"/>
              </a:schemeClr>
            </a:outerShdw>
          </a:effectLst>
        </p:spPr>
      </p:pic>
      <p:pic>
        <p:nvPicPr>
          <p:cNvPr id="113682" name="Picture 18"/>
          <p:cNvPicPr>
            <a:picLocks noChangeArrowheads="1"/>
          </p:cNvPicPr>
          <p:nvPr/>
        </p:nvPicPr>
        <p:blipFill>
          <a:blip r:embed="rId5"/>
          <a:srcRect/>
          <a:stretch>
            <a:fillRect/>
          </a:stretch>
        </p:blipFill>
        <p:spPr bwMode="auto">
          <a:xfrm>
            <a:off x="963613" y="5991225"/>
            <a:ext cx="3429000" cy="2692400"/>
          </a:xfrm>
          <a:prstGeom prst="rect">
            <a:avLst/>
          </a:prstGeom>
          <a:noFill/>
          <a:ln w="12700" cap="flat">
            <a:noFill/>
            <a:miter lim="800000"/>
            <a:headEnd/>
            <a:tailEnd/>
          </a:ln>
          <a:effectLst>
            <a:outerShdw blurRad="50800" dist="12700" dir="8100000" algn="ctr" rotWithShape="0">
              <a:schemeClr val="bg2">
                <a:alpha val="75000"/>
              </a:schemeClr>
            </a:outerShdw>
          </a:effectLst>
        </p:spPr>
      </p:pic>
      <p:grpSp>
        <p:nvGrpSpPr>
          <p:cNvPr id="113683" name="Group 19"/>
          <p:cNvGrpSpPr>
            <a:grpSpLocks/>
          </p:cNvGrpSpPr>
          <p:nvPr/>
        </p:nvGrpSpPr>
        <p:grpSpPr bwMode="auto">
          <a:xfrm>
            <a:off x="4445000" y="6134100"/>
            <a:ext cx="1016000" cy="2413000"/>
            <a:chOff x="0" y="0"/>
            <a:chExt cx="640" cy="1520"/>
          </a:xfrm>
        </p:grpSpPr>
        <p:pic>
          <p:nvPicPr>
            <p:cNvPr id="113684" name="Picture 20"/>
            <p:cNvPicPr>
              <a:picLocks noChangeAspect="1" noChangeArrowheads="1"/>
            </p:cNvPicPr>
            <p:nvPr/>
          </p:nvPicPr>
          <p:blipFill>
            <a:blip r:embed="rId6"/>
            <a:srcRect/>
            <a:stretch>
              <a:fillRect/>
            </a:stretch>
          </p:blipFill>
          <p:spPr bwMode="auto">
            <a:xfrm>
              <a:off x="0" y="880"/>
              <a:ext cx="640" cy="640"/>
            </a:xfrm>
            <a:prstGeom prst="rect">
              <a:avLst/>
            </a:prstGeom>
            <a:noFill/>
            <a:ln w="12700" cap="flat">
              <a:noFill/>
              <a:miter lim="800000"/>
              <a:headEnd/>
              <a:tailEnd/>
            </a:ln>
          </p:spPr>
        </p:pic>
        <p:pic>
          <p:nvPicPr>
            <p:cNvPr id="113685" name="Picture 21"/>
            <p:cNvPicPr>
              <a:picLocks noChangeAspect="1" noChangeArrowheads="1"/>
            </p:cNvPicPr>
            <p:nvPr/>
          </p:nvPicPr>
          <p:blipFill>
            <a:blip r:embed="rId6"/>
            <a:srcRect/>
            <a:stretch>
              <a:fillRect/>
            </a:stretch>
          </p:blipFill>
          <p:spPr bwMode="auto">
            <a:xfrm>
              <a:off x="0" y="733"/>
              <a:ext cx="640" cy="640"/>
            </a:xfrm>
            <a:prstGeom prst="rect">
              <a:avLst/>
            </a:prstGeom>
            <a:noFill/>
            <a:ln w="12700" cap="flat">
              <a:noFill/>
              <a:miter lim="800000"/>
              <a:headEnd/>
              <a:tailEnd/>
            </a:ln>
          </p:spPr>
        </p:pic>
        <p:pic>
          <p:nvPicPr>
            <p:cNvPr id="113686" name="Picture 22"/>
            <p:cNvPicPr>
              <a:picLocks noChangeAspect="1" noChangeArrowheads="1"/>
            </p:cNvPicPr>
            <p:nvPr/>
          </p:nvPicPr>
          <p:blipFill>
            <a:blip r:embed="rId6"/>
            <a:srcRect/>
            <a:stretch>
              <a:fillRect/>
            </a:stretch>
          </p:blipFill>
          <p:spPr bwMode="auto">
            <a:xfrm>
              <a:off x="0" y="586"/>
              <a:ext cx="640" cy="640"/>
            </a:xfrm>
            <a:prstGeom prst="rect">
              <a:avLst/>
            </a:prstGeom>
            <a:noFill/>
            <a:ln w="12700" cap="flat">
              <a:noFill/>
              <a:miter lim="800000"/>
              <a:headEnd/>
              <a:tailEnd/>
            </a:ln>
          </p:spPr>
        </p:pic>
        <p:pic>
          <p:nvPicPr>
            <p:cNvPr id="113687" name="Picture 23"/>
            <p:cNvPicPr>
              <a:picLocks noChangeAspect="1" noChangeArrowheads="1"/>
            </p:cNvPicPr>
            <p:nvPr/>
          </p:nvPicPr>
          <p:blipFill>
            <a:blip r:embed="rId6"/>
            <a:srcRect/>
            <a:stretch>
              <a:fillRect/>
            </a:stretch>
          </p:blipFill>
          <p:spPr bwMode="auto">
            <a:xfrm>
              <a:off x="0" y="440"/>
              <a:ext cx="640" cy="640"/>
            </a:xfrm>
            <a:prstGeom prst="rect">
              <a:avLst/>
            </a:prstGeom>
            <a:noFill/>
            <a:ln w="12700" cap="flat">
              <a:noFill/>
              <a:miter lim="800000"/>
              <a:headEnd/>
              <a:tailEnd/>
            </a:ln>
          </p:spPr>
        </p:pic>
        <p:pic>
          <p:nvPicPr>
            <p:cNvPr id="113688" name="Picture 24"/>
            <p:cNvPicPr>
              <a:picLocks noChangeAspect="1" noChangeArrowheads="1"/>
            </p:cNvPicPr>
            <p:nvPr/>
          </p:nvPicPr>
          <p:blipFill>
            <a:blip r:embed="rId6"/>
            <a:srcRect/>
            <a:stretch>
              <a:fillRect/>
            </a:stretch>
          </p:blipFill>
          <p:spPr bwMode="auto">
            <a:xfrm>
              <a:off x="0" y="293"/>
              <a:ext cx="640" cy="640"/>
            </a:xfrm>
            <a:prstGeom prst="rect">
              <a:avLst/>
            </a:prstGeom>
            <a:noFill/>
            <a:ln w="12700" cap="flat">
              <a:noFill/>
              <a:miter lim="800000"/>
              <a:headEnd/>
              <a:tailEnd/>
            </a:ln>
          </p:spPr>
        </p:pic>
        <p:pic>
          <p:nvPicPr>
            <p:cNvPr id="113689" name="Picture 25"/>
            <p:cNvPicPr>
              <a:picLocks noChangeAspect="1" noChangeArrowheads="1"/>
            </p:cNvPicPr>
            <p:nvPr/>
          </p:nvPicPr>
          <p:blipFill>
            <a:blip r:embed="rId6"/>
            <a:srcRect/>
            <a:stretch>
              <a:fillRect/>
            </a:stretch>
          </p:blipFill>
          <p:spPr bwMode="auto">
            <a:xfrm>
              <a:off x="0" y="146"/>
              <a:ext cx="640" cy="640"/>
            </a:xfrm>
            <a:prstGeom prst="rect">
              <a:avLst/>
            </a:prstGeom>
            <a:noFill/>
            <a:ln w="12700" cap="flat">
              <a:noFill/>
              <a:miter lim="800000"/>
              <a:headEnd/>
              <a:tailEnd/>
            </a:ln>
          </p:spPr>
        </p:pic>
        <p:pic>
          <p:nvPicPr>
            <p:cNvPr id="113690" name="Picture 26"/>
            <p:cNvPicPr>
              <a:picLocks noChangeAspect="1" noChangeArrowheads="1"/>
            </p:cNvPicPr>
            <p:nvPr/>
          </p:nvPicPr>
          <p:blipFill>
            <a:blip r:embed="rId6"/>
            <a:srcRect/>
            <a:stretch>
              <a:fillRect/>
            </a:stretch>
          </p:blipFill>
          <p:spPr bwMode="auto">
            <a:xfrm>
              <a:off x="0" y="0"/>
              <a:ext cx="640" cy="640"/>
            </a:xfrm>
            <a:prstGeom prst="rect">
              <a:avLst/>
            </a:prstGeom>
            <a:noFill/>
            <a:ln w="12700" cap="flat">
              <a:noFill/>
              <a:miter lim="800000"/>
              <a:headEnd/>
              <a:tailEnd/>
            </a:ln>
          </p:spPr>
        </p:pic>
      </p:grpSp>
      <p:sp>
        <p:nvSpPr>
          <p:cNvPr id="113691" name="Rectangle 27"/>
          <p:cNvSpPr>
            <a:spLocks/>
          </p:cNvSpPr>
          <p:nvPr/>
        </p:nvSpPr>
        <p:spPr bwMode="auto">
          <a:xfrm>
            <a:off x="1841500" y="2032000"/>
            <a:ext cx="9321800" cy="10668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spcBef>
                <a:spcPts val="2000"/>
              </a:spcBef>
              <a:buSzPct val="155000"/>
              <a:buFontTx/>
              <a:buBlip>
                <a:blip r:embed="rId7"/>
              </a:buBlip>
            </a:pPr>
            <a:r>
              <a:rPr lang="en-US" sz="3800">
                <a:solidFill>
                  <a:srgbClr val="333333"/>
                </a:solidFill>
                <a:latin typeface="American Typewriter" pitchFamily="-111" charset="0"/>
                <a:ea typeface="American Typewriter" pitchFamily="-111" charset="0"/>
                <a:cs typeface="American Typewriter" pitchFamily="-111" charset="0"/>
                <a:sym typeface="American Typewriter" pitchFamily="-111" charset="0"/>
              </a:rPr>
              <a:t> Few Data Standards, Some Protocols</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366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Prev" delay="0">
                      <p:tgtEl>
                        <p:sldTgt/>
                      </p:tgtEl>
                    </p:cond>
                  </p:endCondLst>
                </p:cTn>
                <p:tgtEl>
                  <p:spTgt spid="113666"/>
                </p:tgtEl>
              </p:cMediaNode>
            </p:video>
            <p:seq concurrent="1" nextAc="seek">
              <p:cTn id="8" restart="whenNotActive" fill="hold" evtFilter="cancelBubble" nodeType="interactiveSeq">
                <p:stCondLst>
                  <p:cond evt="onClick" delay="0">
                    <p:tgtEl>
                      <p:spTgt spid="11366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3666"/>
                                        </p:tgtEl>
                                      </p:cBhvr>
                                    </p:cmd>
                                  </p:childTnLst>
                                </p:cTn>
                              </p:par>
                            </p:childTnLst>
                          </p:cTn>
                        </p:par>
                      </p:childTnLst>
                    </p:cTn>
                  </p:par>
                </p:childTnLst>
              </p:cTn>
              <p:nextCondLst>
                <p:cond evt="onClick" delay="0">
                  <p:tgtEl>
                    <p:spTgt spid="113666"/>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1"/>
          <p:cNvSpPr>
            <a:spLocks noGrp="1" noChangeArrowheads="1"/>
          </p:cNvSpPr>
          <p:nvPr>
            <p:ph type="title"/>
          </p:nvPr>
        </p:nvSpPr>
        <p:spPr>
          <a:xfrm>
            <a:off x="977900" y="114300"/>
            <a:ext cx="11049000" cy="2057400"/>
          </a:xfrm>
          <a:ln/>
        </p:spPr>
        <p:txBody>
          <a:bodyPr/>
          <a:lstStyle/>
          <a:p>
            <a:r>
              <a:rPr lang="en-US" sz="5000">
                <a:solidFill>
                  <a:srgbClr val="333333"/>
                </a:solidFill>
                <a:latin typeface="American Typewriter" pitchFamily="-111" charset="0"/>
                <a:ea typeface="American Typewriter" pitchFamily="-111" charset="0"/>
                <a:cs typeface="American Typewriter" pitchFamily="-111" charset="0"/>
                <a:sym typeface="American Typewriter" pitchFamily="-111" charset="0"/>
              </a:rPr>
              <a:t>New Science Paradigm:</a:t>
            </a:r>
            <a:r>
              <a:rPr lang="en-US" sz="5000">
                <a:solidFill>
                  <a:srgbClr val="333333"/>
                </a:solidFill>
                <a:latin typeface="American Typewriter" pitchFamily="-111" charset="0"/>
                <a:sym typeface="American Typewriter" pitchFamily="-111" charset="0"/>
              </a:rPr>
              <a:t/>
            </a:r>
            <a:br>
              <a:rPr lang="en-US" sz="5000">
                <a:solidFill>
                  <a:srgbClr val="333333"/>
                </a:solidFill>
                <a:latin typeface="American Typewriter" pitchFamily="-111" charset="0"/>
                <a:sym typeface="American Typewriter" pitchFamily="-111" charset="0"/>
              </a:rPr>
            </a:br>
            <a:r>
              <a:rPr lang="en-US" sz="5000">
                <a:solidFill>
                  <a:srgbClr val="333333"/>
                </a:solidFill>
                <a:latin typeface="American Typewriter" pitchFamily="-111" charset="0"/>
                <a:ea typeface="American Typewriter" pitchFamily="-111" charset="0"/>
                <a:cs typeface="American Typewriter" pitchFamily="-111" charset="0"/>
                <a:sym typeface="American Typewriter" pitchFamily="-111" charset="0"/>
              </a:rPr>
              <a:t>Second Iteration</a:t>
            </a:r>
            <a:endParaRPr lang="en-US" sz="5000">
              <a:solidFill>
                <a:srgbClr val="333333"/>
              </a:solidFill>
              <a:latin typeface="American Typewriter" pitchFamily="-111" charset="0"/>
              <a:sym typeface="American Typewriter" pitchFamily="-111" charset="0"/>
            </a:endParaRPr>
          </a:p>
        </p:txBody>
      </p:sp>
      <p:pic>
        <p:nvPicPr>
          <p:cNvPr id="114690" name="Picture 2" descr="/Users/aconti/Documents/Presentations/GoogleSky/2010-09-09 Wolfram Data Summit/Alberto_Conti_Video.ppt_media/NVO_150pixels-2.mov">
            <a:hlinkClick r:id="" action="ppaction://media"/>
          </p:cNvPr>
          <p:cNvPicPr/>
          <p:nvPr>
            <a:videoFile r:link="rId1"/>
          </p:nvPr>
        </p:nvPicPr>
        <p:blipFill>
          <a:blip r:embed="rId3"/>
          <a:srcRect/>
          <a:stretch>
            <a:fillRect/>
          </a:stretch>
        </p:blipFill>
        <p:spPr bwMode="auto">
          <a:xfrm>
            <a:off x="15875000" y="8991600"/>
            <a:ext cx="2057400" cy="914400"/>
          </a:xfrm>
          <a:prstGeom prst="rect">
            <a:avLst/>
          </a:prstGeom>
          <a:noFill/>
        </p:spPr>
      </p:pic>
      <p:sp>
        <p:nvSpPr>
          <p:cNvPr id="114691" name="Rectangle 3"/>
          <p:cNvSpPr>
            <a:spLocks/>
          </p:cNvSpPr>
          <p:nvPr/>
        </p:nvSpPr>
        <p:spPr bwMode="auto">
          <a:xfrm>
            <a:off x="1358900" y="2159000"/>
            <a:ext cx="10274300" cy="13970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spcBef>
                <a:spcPts val="2000"/>
              </a:spcBef>
              <a:buSzPct val="155000"/>
              <a:buFontTx/>
              <a:buBlip>
                <a:blip r:embed="rId4"/>
              </a:buBlip>
            </a:pPr>
            <a:r>
              <a:rPr lang="en-US" sz="3800">
                <a:solidFill>
                  <a:srgbClr val="333333"/>
                </a:solidFill>
                <a:latin typeface="American Typewriter" pitchFamily="-111" charset="0"/>
                <a:ea typeface="American Typewriter" pitchFamily="-111" charset="0"/>
                <a:cs typeface="American Typewriter" pitchFamily="-111" charset="0"/>
                <a:sym typeface="American Typewriter" pitchFamily="-111" charset="0"/>
              </a:rPr>
              <a:t> Data Standards, Protocols </a:t>
            </a:r>
          </a:p>
          <a:p>
            <a:pPr algn="l">
              <a:spcBef>
                <a:spcPts val="2000"/>
              </a:spcBef>
              <a:buSzPct val="155000"/>
              <a:buFontTx/>
              <a:buBlip>
                <a:blip r:embed="rId4"/>
              </a:buBlip>
            </a:pPr>
            <a:r>
              <a:rPr lang="en-US" sz="3800">
                <a:solidFill>
                  <a:srgbClr val="333333"/>
                </a:solidFill>
                <a:latin typeface="American Typewriter" pitchFamily="-111" charset="0"/>
                <a:ea typeface="American Typewriter" pitchFamily="-111" charset="0"/>
                <a:cs typeface="American Typewriter" pitchFamily="-111" charset="0"/>
                <a:sym typeface="American Typewriter" pitchFamily="-111" charset="0"/>
              </a:rPr>
              <a:t> Simple </a:t>
            </a:r>
            <a:r>
              <a:rPr lang="en-US" sz="3800">
                <a:solidFill>
                  <a:srgbClr val="8000FF"/>
                </a:solidFill>
                <a:latin typeface="American Typewriter" pitchFamily="-111" charset="0"/>
                <a:ea typeface="American Typewriter" pitchFamily="-111" charset="0"/>
                <a:cs typeface="American Typewriter" pitchFamily="-111" charset="0"/>
                <a:sym typeface="American Typewriter" pitchFamily="-111" charset="0"/>
              </a:rPr>
              <a:t>Mining Tools</a:t>
            </a:r>
          </a:p>
        </p:txBody>
      </p:sp>
      <p:sp>
        <p:nvSpPr>
          <p:cNvPr id="114692" name="Rectangle 4"/>
          <p:cNvSpPr>
            <a:spLocks/>
          </p:cNvSpPr>
          <p:nvPr/>
        </p:nvSpPr>
        <p:spPr bwMode="auto">
          <a:xfrm>
            <a:off x="9442450" y="3835400"/>
            <a:ext cx="1655763" cy="533400"/>
          </a:xfrm>
          <a:prstGeom prst="rect">
            <a:avLst/>
          </a:prstGeom>
          <a:noFill/>
          <a:ln w="12700" cap="flat">
            <a:noFill/>
            <a:miter lim="800000"/>
            <a:headEnd type="none" w="med" len="med"/>
            <a:tailEnd type="none" w="med" len="med"/>
          </a:ln>
          <a:effectLst>
            <a:outerShdw blurRad="50800" dist="12700" dir="8100000" algn="ctr" rotWithShape="0">
              <a:schemeClr val="bg2">
                <a:alpha val="75000"/>
              </a:schemeClr>
            </a:outerShdw>
          </a:effectLst>
        </p:spPr>
        <p:txBody>
          <a:bodyPr wrap="none" lIns="0" tIns="0" rIns="0" bIns="0" anchor="ctr">
            <a:prstTxWarp prst="textNoShape">
              <a:avLst/>
            </a:prstTxWarp>
            <a:spAutoFit/>
          </a:bodyPr>
          <a:lstStyle/>
          <a:p>
            <a:r>
              <a:rPr lang="en-US" sz="2800">
                <a:solidFill>
                  <a:srgbClr val="400080"/>
                </a:solidFill>
                <a:latin typeface="Skia" pitchFamily="-111" charset="0"/>
                <a:ea typeface="Skia" pitchFamily="-111" charset="0"/>
                <a:cs typeface="Skia" pitchFamily="-111" charset="0"/>
                <a:sym typeface="Skia" pitchFamily="-111" charset="0"/>
              </a:rPr>
              <a:t>Mission A</a:t>
            </a:r>
          </a:p>
        </p:txBody>
      </p:sp>
      <p:pic>
        <p:nvPicPr>
          <p:cNvPr id="114693" name="Picture 5"/>
          <p:cNvPicPr>
            <a:picLocks noChangeAspect="1" noChangeArrowheads="1"/>
          </p:cNvPicPr>
          <p:nvPr/>
        </p:nvPicPr>
        <p:blipFill>
          <a:blip r:embed="rId5"/>
          <a:srcRect/>
          <a:stretch>
            <a:fillRect/>
          </a:stretch>
        </p:blipFill>
        <p:spPr bwMode="auto">
          <a:xfrm>
            <a:off x="3606800" y="5181600"/>
            <a:ext cx="2184400" cy="2184400"/>
          </a:xfrm>
          <a:prstGeom prst="rect">
            <a:avLst/>
          </a:prstGeom>
          <a:noFill/>
          <a:ln w="12700" cap="flat">
            <a:noFill/>
            <a:miter lim="800000"/>
            <a:headEnd/>
            <a:tailEnd/>
          </a:ln>
        </p:spPr>
      </p:pic>
      <p:pic>
        <p:nvPicPr>
          <p:cNvPr id="114694" name="Picture 6"/>
          <p:cNvPicPr>
            <a:picLocks noChangeAspect="1" noChangeArrowheads="1"/>
          </p:cNvPicPr>
          <p:nvPr/>
        </p:nvPicPr>
        <p:blipFill>
          <a:blip r:embed="rId6"/>
          <a:srcRect/>
          <a:stretch>
            <a:fillRect/>
          </a:stretch>
        </p:blipFill>
        <p:spPr bwMode="auto">
          <a:xfrm>
            <a:off x="190500" y="5459413"/>
            <a:ext cx="1625600" cy="1625600"/>
          </a:xfrm>
          <a:prstGeom prst="rect">
            <a:avLst/>
          </a:prstGeom>
          <a:noFill/>
          <a:ln w="12700" cap="flat">
            <a:noFill/>
            <a:miter lim="800000"/>
            <a:headEnd/>
            <a:tailEnd/>
          </a:ln>
        </p:spPr>
      </p:pic>
      <p:sp>
        <p:nvSpPr>
          <p:cNvPr id="114695" name="Line 7"/>
          <p:cNvSpPr>
            <a:spLocks noChangeShapeType="1"/>
          </p:cNvSpPr>
          <p:nvPr/>
        </p:nvSpPr>
        <p:spPr bwMode="auto">
          <a:xfrm rot="10800000" flipH="1">
            <a:off x="5664200" y="4673600"/>
            <a:ext cx="2274888" cy="1300163"/>
          </a:xfrm>
          <a:prstGeom prst="line">
            <a:avLst/>
          </a:prstGeom>
          <a:noFill/>
          <a:ln w="127000" cap="flat">
            <a:solidFill>
              <a:srgbClr val="400080"/>
            </a:solidFill>
            <a:prstDash val="lgDash"/>
            <a:round/>
            <a:headEnd type="triangle" w="med" len="med"/>
            <a:tailEnd type="triangle" w="med" len="med"/>
          </a:ln>
        </p:spPr>
        <p:txBody>
          <a:bodyPr lIns="0" tIns="0" rIns="0" bIns="0">
            <a:prstTxWarp prst="textNoShape">
              <a:avLst/>
            </a:prstTxWarp>
          </a:bodyPr>
          <a:lstStyle/>
          <a:p>
            <a:endParaRPr lang="en-US"/>
          </a:p>
        </p:txBody>
      </p:sp>
      <p:sp>
        <p:nvSpPr>
          <p:cNvPr id="114696" name="Line 8"/>
          <p:cNvSpPr>
            <a:spLocks noChangeShapeType="1"/>
          </p:cNvSpPr>
          <p:nvPr/>
        </p:nvSpPr>
        <p:spPr bwMode="auto">
          <a:xfrm rot="10800000" flipH="1">
            <a:off x="5715000" y="5384800"/>
            <a:ext cx="2925763" cy="757238"/>
          </a:xfrm>
          <a:prstGeom prst="line">
            <a:avLst/>
          </a:prstGeom>
          <a:noFill/>
          <a:ln w="127000" cap="flat">
            <a:solidFill>
              <a:srgbClr val="400080"/>
            </a:solidFill>
            <a:prstDash val="sysDot"/>
            <a:round/>
            <a:headEnd type="triangle" w="med" len="med"/>
            <a:tailEnd type="triangle" w="med" len="med"/>
          </a:ln>
        </p:spPr>
        <p:txBody>
          <a:bodyPr lIns="0" tIns="0" rIns="0" bIns="0">
            <a:prstTxWarp prst="textNoShape">
              <a:avLst/>
            </a:prstTxWarp>
          </a:bodyPr>
          <a:lstStyle/>
          <a:p>
            <a:endParaRPr lang="en-US"/>
          </a:p>
        </p:txBody>
      </p:sp>
      <p:sp>
        <p:nvSpPr>
          <p:cNvPr id="114697" name="Line 9"/>
          <p:cNvSpPr>
            <a:spLocks noChangeShapeType="1"/>
          </p:cNvSpPr>
          <p:nvPr/>
        </p:nvSpPr>
        <p:spPr bwMode="auto">
          <a:xfrm rot="10800000" flipH="1">
            <a:off x="5715000" y="6294438"/>
            <a:ext cx="3465513" cy="138112"/>
          </a:xfrm>
          <a:prstGeom prst="line">
            <a:avLst/>
          </a:prstGeom>
          <a:noFill/>
          <a:ln w="127000" cap="flat">
            <a:solidFill>
              <a:srgbClr val="400080"/>
            </a:solidFill>
            <a:prstDash val="sysDot"/>
            <a:round/>
            <a:headEnd type="triangle" w="med" len="med"/>
            <a:tailEnd type="triangle" w="med" len="med"/>
          </a:ln>
        </p:spPr>
        <p:txBody>
          <a:bodyPr lIns="0" tIns="0" rIns="0" bIns="0">
            <a:prstTxWarp prst="textNoShape">
              <a:avLst/>
            </a:prstTxWarp>
          </a:bodyPr>
          <a:lstStyle/>
          <a:p>
            <a:endParaRPr lang="en-US"/>
          </a:p>
        </p:txBody>
      </p:sp>
      <p:sp>
        <p:nvSpPr>
          <p:cNvPr id="114698" name="Line 10"/>
          <p:cNvSpPr>
            <a:spLocks noChangeShapeType="1"/>
          </p:cNvSpPr>
          <p:nvPr/>
        </p:nvSpPr>
        <p:spPr bwMode="auto">
          <a:xfrm>
            <a:off x="5715000" y="6578600"/>
            <a:ext cx="2708275" cy="433388"/>
          </a:xfrm>
          <a:prstGeom prst="line">
            <a:avLst/>
          </a:prstGeom>
          <a:noFill/>
          <a:ln w="127000" cap="flat">
            <a:solidFill>
              <a:srgbClr val="400080"/>
            </a:solidFill>
            <a:prstDash val="solid"/>
            <a:round/>
            <a:headEnd type="triangle" w="med" len="med"/>
            <a:tailEnd type="triangle" w="med" len="med"/>
          </a:ln>
        </p:spPr>
        <p:txBody>
          <a:bodyPr lIns="0" tIns="0" rIns="0" bIns="0">
            <a:prstTxWarp prst="textNoShape">
              <a:avLst/>
            </a:prstTxWarp>
          </a:bodyPr>
          <a:lstStyle/>
          <a:p>
            <a:endParaRPr lang="en-US"/>
          </a:p>
        </p:txBody>
      </p:sp>
      <p:sp>
        <p:nvSpPr>
          <p:cNvPr id="114699" name="Line 11"/>
          <p:cNvSpPr>
            <a:spLocks noChangeShapeType="1"/>
          </p:cNvSpPr>
          <p:nvPr/>
        </p:nvSpPr>
        <p:spPr bwMode="auto">
          <a:xfrm>
            <a:off x="5715000" y="6794500"/>
            <a:ext cx="1733550" cy="866775"/>
          </a:xfrm>
          <a:prstGeom prst="line">
            <a:avLst/>
          </a:prstGeom>
          <a:noFill/>
          <a:ln w="127000" cap="flat">
            <a:solidFill>
              <a:srgbClr val="400080"/>
            </a:solidFill>
            <a:prstDash val="sysDot"/>
            <a:round/>
            <a:headEnd type="triangle" w="med" len="med"/>
            <a:tailEnd type="triangle" w="med" len="med"/>
          </a:ln>
        </p:spPr>
        <p:txBody>
          <a:bodyPr lIns="0" tIns="0" rIns="0" bIns="0">
            <a:prstTxWarp prst="textNoShape">
              <a:avLst/>
            </a:prstTxWarp>
          </a:bodyPr>
          <a:lstStyle/>
          <a:p>
            <a:endParaRPr lang="en-US"/>
          </a:p>
        </p:txBody>
      </p:sp>
      <p:sp>
        <p:nvSpPr>
          <p:cNvPr id="114700" name="Rectangle 12"/>
          <p:cNvSpPr>
            <a:spLocks/>
          </p:cNvSpPr>
          <p:nvPr/>
        </p:nvSpPr>
        <p:spPr bwMode="auto">
          <a:xfrm>
            <a:off x="10021888" y="4800600"/>
            <a:ext cx="1646237" cy="533400"/>
          </a:xfrm>
          <a:prstGeom prst="rect">
            <a:avLst/>
          </a:prstGeom>
          <a:noFill/>
          <a:ln w="12700" cap="flat">
            <a:noFill/>
            <a:miter lim="800000"/>
            <a:headEnd type="none" w="med" len="med"/>
            <a:tailEnd type="none" w="med" len="med"/>
          </a:ln>
          <a:effectLst>
            <a:outerShdw blurRad="50800" dist="12700" dir="8100000" algn="ctr" rotWithShape="0">
              <a:schemeClr val="bg2">
                <a:alpha val="75000"/>
              </a:schemeClr>
            </a:outerShdw>
          </a:effectLst>
        </p:spPr>
        <p:txBody>
          <a:bodyPr wrap="none" lIns="0" tIns="0" rIns="0" bIns="0" anchor="ctr">
            <a:prstTxWarp prst="textNoShape">
              <a:avLst/>
            </a:prstTxWarp>
            <a:spAutoFit/>
          </a:bodyPr>
          <a:lstStyle/>
          <a:p>
            <a:r>
              <a:rPr lang="en-US" sz="2800">
                <a:solidFill>
                  <a:srgbClr val="400080"/>
                </a:solidFill>
                <a:latin typeface="Skia" pitchFamily="-111" charset="0"/>
                <a:ea typeface="Skia" pitchFamily="-111" charset="0"/>
                <a:cs typeface="Skia" pitchFamily="-111" charset="0"/>
                <a:sym typeface="Skia" pitchFamily="-111" charset="0"/>
              </a:rPr>
              <a:t>Mission B</a:t>
            </a:r>
          </a:p>
        </p:txBody>
      </p:sp>
      <p:sp>
        <p:nvSpPr>
          <p:cNvPr id="114701" name="Rectangle 13"/>
          <p:cNvSpPr>
            <a:spLocks/>
          </p:cNvSpPr>
          <p:nvPr/>
        </p:nvSpPr>
        <p:spPr bwMode="auto">
          <a:xfrm>
            <a:off x="9810750" y="7175500"/>
            <a:ext cx="1625600" cy="533400"/>
          </a:xfrm>
          <a:prstGeom prst="rect">
            <a:avLst/>
          </a:prstGeom>
          <a:noFill/>
          <a:ln w="12700" cap="flat">
            <a:noFill/>
            <a:miter lim="800000"/>
            <a:headEnd type="none" w="med" len="med"/>
            <a:tailEnd type="none" w="med" len="med"/>
          </a:ln>
          <a:effectLst>
            <a:outerShdw blurRad="50800" dist="12700" dir="8100000" algn="ctr" rotWithShape="0">
              <a:schemeClr val="bg2">
                <a:alpha val="75000"/>
              </a:schemeClr>
            </a:outerShdw>
          </a:effectLst>
        </p:spPr>
        <p:txBody>
          <a:bodyPr wrap="none" lIns="0" tIns="0" rIns="0" bIns="0" anchor="ctr">
            <a:prstTxWarp prst="textNoShape">
              <a:avLst/>
            </a:prstTxWarp>
            <a:spAutoFit/>
          </a:bodyPr>
          <a:lstStyle/>
          <a:p>
            <a:r>
              <a:rPr lang="en-US" sz="2800">
                <a:solidFill>
                  <a:srgbClr val="400080"/>
                </a:solidFill>
                <a:latin typeface="Skia" pitchFamily="-111" charset="0"/>
                <a:ea typeface="Skia" pitchFamily="-111" charset="0"/>
                <a:cs typeface="Skia" pitchFamily="-111" charset="0"/>
                <a:sym typeface="Skia" pitchFamily="-111" charset="0"/>
              </a:rPr>
              <a:t>Mission C</a:t>
            </a:r>
          </a:p>
        </p:txBody>
      </p:sp>
      <p:sp>
        <p:nvSpPr>
          <p:cNvPr id="114702" name="Rectangle 14"/>
          <p:cNvSpPr>
            <a:spLocks/>
          </p:cNvSpPr>
          <p:nvPr/>
        </p:nvSpPr>
        <p:spPr bwMode="auto">
          <a:xfrm>
            <a:off x="10467975" y="5981700"/>
            <a:ext cx="2335213" cy="533400"/>
          </a:xfrm>
          <a:prstGeom prst="rect">
            <a:avLst/>
          </a:prstGeom>
          <a:noFill/>
          <a:ln w="12700" cap="flat">
            <a:noFill/>
            <a:miter lim="800000"/>
            <a:headEnd type="none" w="med" len="med"/>
            <a:tailEnd type="none" w="med" len="med"/>
          </a:ln>
          <a:effectLst>
            <a:outerShdw blurRad="50800" dist="12700" dir="8100000" algn="ctr" rotWithShape="0">
              <a:schemeClr val="bg2">
                <a:alpha val="75000"/>
              </a:schemeClr>
            </a:outerShdw>
          </a:effectLst>
        </p:spPr>
        <p:txBody>
          <a:bodyPr wrap="none" lIns="0" tIns="0" rIns="0" bIns="0" anchor="ctr">
            <a:prstTxWarp prst="textNoShape">
              <a:avLst/>
            </a:prstTxWarp>
            <a:spAutoFit/>
          </a:bodyPr>
          <a:lstStyle/>
          <a:p>
            <a:r>
              <a:rPr lang="en-US" sz="2800">
                <a:solidFill>
                  <a:srgbClr val="400080"/>
                </a:solidFill>
                <a:latin typeface="Skia" pitchFamily="-111" charset="0"/>
                <a:ea typeface="Skia" pitchFamily="-111" charset="0"/>
                <a:cs typeface="Skia" pitchFamily="-111" charset="0"/>
                <a:sym typeface="Skia" pitchFamily="-111" charset="0"/>
              </a:rPr>
              <a:t>Observatory X</a:t>
            </a:r>
          </a:p>
        </p:txBody>
      </p:sp>
      <p:sp>
        <p:nvSpPr>
          <p:cNvPr id="114703" name="Rectangle 15"/>
          <p:cNvSpPr>
            <a:spLocks/>
          </p:cNvSpPr>
          <p:nvPr/>
        </p:nvSpPr>
        <p:spPr bwMode="auto">
          <a:xfrm>
            <a:off x="8740775" y="8002588"/>
            <a:ext cx="2322513" cy="533400"/>
          </a:xfrm>
          <a:prstGeom prst="rect">
            <a:avLst/>
          </a:prstGeom>
          <a:noFill/>
          <a:ln w="12700" cap="flat">
            <a:noFill/>
            <a:miter lim="800000"/>
            <a:headEnd type="none" w="med" len="med"/>
            <a:tailEnd type="none" w="med" len="med"/>
          </a:ln>
          <a:effectLst>
            <a:outerShdw blurRad="50800" dist="12700" dir="8100000" algn="ctr" rotWithShape="0">
              <a:schemeClr val="bg2">
                <a:alpha val="75000"/>
              </a:schemeClr>
            </a:outerShdw>
          </a:effectLst>
        </p:spPr>
        <p:txBody>
          <a:bodyPr wrap="none" lIns="0" tIns="0" rIns="0" bIns="0" anchor="ctr">
            <a:prstTxWarp prst="textNoShape">
              <a:avLst/>
            </a:prstTxWarp>
            <a:spAutoFit/>
          </a:bodyPr>
          <a:lstStyle/>
          <a:p>
            <a:r>
              <a:rPr lang="en-US" sz="2800">
                <a:solidFill>
                  <a:srgbClr val="400080"/>
                </a:solidFill>
                <a:latin typeface="Skia" pitchFamily="-111" charset="0"/>
                <a:ea typeface="Skia" pitchFamily="-111" charset="0"/>
                <a:cs typeface="Skia" pitchFamily="-111" charset="0"/>
                <a:sym typeface="Skia" pitchFamily="-111" charset="0"/>
              </a:rPr>
              <a:t>Observatory Y</a:t>
            </a:r>
          </a:p>
        </p:txBody>
      </p:sp>
      <p:pic>
        <p:nvPicPr>
          <p:cNvPr id="114704" name="Picture 16"/>
          <p:cNvPicPr>
            <a:picLocks noChangeAspect="1" noChangeArrowheads="1"/>
          </p:cNvPicPr>
          <p:nvPr/>
        </p:nvPicPr>
        <p:blipFill>
          <a:blip r:embed="rId5"/>
          <a:srcRect/>
          <a:stretch>
            <a:fillRect/>
          </a:stretch>
        </p:blipFill>
        <p:spPr bwMode="auto">
          <a:xfrm>
            <a:off x="8039100" y="3594100"/>
            <a:ext cx="1397000" cy="1397000"/>
          </a:xfrm>
          <a:prstGeom prst="rect">
            <a:avLst/>
          </a:prstGeom>
          <a:noFill/>
          <a:ln w="12700" cap="flat">
            <a:noFill/>
            <a:miter lim="800000"/>
            <a:headEnd/>
            <a:tailEnd/>
          </a:ln>
          <a:effectLst>
            <a:outerShdw blurRad="50800" dist="12700" dir="8100000" algn="ctr" rotWithShape="0">
              <a:schemeClr val="bg2">
                <a:alpha val="75000"/>
              </a:schemeClr>
            </a:outerShdw>
          </a:effectLst>
        </p:spPr>
      </p:pic>
      <p:pic>
        <p:nvPicPr>
          <p:cNvPr id="114705" name="Picture 17"/>
          <p:cNvPicPr>
            <a:picLocks noChangeAspect="1" noChangeArrowheads="1"/>
          </p:cNvPicPr>
          <p:nvPr/>
        </p:nvPicPr>
        <p:blipFill>
          <a:blip r:embed="rId5"/>
          <a:srcRect/>
          <a:stretch>
            <a:fillRect/>
          </a:stretch>
        </p:blipFill>
        <p:spPr bwMode="auto">
          <a:xfrm>
            <a:off x="8661400" y="4368800"/>
            <a:ext cx="1397000" cy="1397000"/>
          </a:xfrm>
          <a:prstGeom prst="rect">
            <a:avLst/>
          </a:prstGeom>
          <a:noFill/>
          <a:ln w="12700" cap="flat">
            <a:noFill/>
            <a:miter lim="800000"/>
            <a:headEnd/>
            <a:tailEnd/>
          </a:ln>
          <a:effectLst>
            <a:outerShdw blurRad="50800" dist="12700" dir="8100000" algn="ctr" rotWithShape="0">
              <a:schemeClr val="bg2">
                <a:alpha val="75000"/>
              </a:schemeClr>
            </a:outerShdw>
          </a:effectLst>
        </p:spPr>
      </p:pic>
      <p:pic>
        <p:nvPicPr>
          <p:cNvPr id="114706" name="Picture 18"/>
          <p:cNvPicPr>
            <a:picLocks noChangeAspect="1" noChangeArrowheads="1"/>
          </p:cNvPicPr>
          <p:nvPr/>
        </p:nvPicPr>
        <p:blipFill>
          <a:blip r:embed="rId5"/>
          <a:srcRect/>
          <a:stretch>
            <a:fillRect/>
          </a:stretch>
        </p:blipFill>
        <p:spPr bwMode="auto">
          <a:xfrm>
            <a:off x="9093200" y="5549900"/>
            <a:ext cx="1397000" cy="1397000"/>
          </a:xfrm>
          <a:prstGeom prst="rect">
            <a:avLst/>
          </a:prstGeom>
          <a:noFill/>
          <a:ln w="12700" cap="flat">
            <a:noFill/>
            <a:miter lim="800000"/>
            <a:headEnd/>
            <a:tailEnd/>
          </a:ln>
          <a:effectLst>
            <a:outerShdw blurRad="50800" dist="12700" dir="8100000" algn="ctr" rotWithShape="0">
              <a:schemeClr val="bg2">
                <a:alpha val="75000"/>
              </a:schemeClr>
            </a:outerShdw>
          </a:effectLst>
        </p:spPr>
      </p:pic>
      <p:pic>
        <p:nvPicPr>
          <p:cNvPr id="114707" name="Picture 19"/>
          <p:cNvPicPr>
            <a:picLocks noChangeAspect="1" noChangeArrowheads="1"/>
          </p:cNvPicPr>
          <p:nvPr/>
        </p:nvPicPr>
        <p:blipFill>
          <a:blip r:embed="rId5"/>
          <a:srcRect/>
          <a:stretch>
            <a:fillRect/>
          </a:stretch>
        </p:blipFill>
        <p:spPr bwMode="auto">
          <a:xfrm>
            <a:off x="8394700" y="6527800"/>
            <a:ext cx="1397000" cy="1397000"/>
          </a:xfrm>
          <a:prstGeom prst="rect">
            <a:avLst/>
          </a:prstGeom>
          <a:noFill/>
          <a:ln w="12700" cap="flat">
            <a:noFill/>
            <a:miter lim="800000"/>
            <a:headEnd/>
            <a:tailEnd/>
          </a:ln>
          <a:effectLst>
            <a:outerShdw blurRad="50800" dist="12700" dir="8100000" algn="ctr" rotWithShape="0">
              <a:schemeClr val="bg2">
                <a:alpha val="75000"/>
              </a:schemeClr>
            </a:outerShdw>
          </a:effectLst>
        </p:spPr>
      </p:pic>
      <p:pic>
        <p:nvPicPr>
          <p:cNvPr id="114708" name="Picture 20"/>
          <p:cNvPicPr>
            <a:picLocks noChangeAspect="1" noChangeArrowheads="1"/>
          </p:cNvPicPr>
          <p:nvPr/>
        </p:nvPicPr>
        <p:blipFill>
          <a:blip r:embed="rId5"/>
          <a:srcRect/>
          <a:stretch>
            <a:fillRect/>
          </a:stretch>
        </p:blipFill>
        <p:spPr bwMode="auto">
          <a:xfrm>
            <a:off x="7493000" y="7289800"/>
            <a:ext cx="1397000" cy="1397000"/>
          </a:xfrm>
          <a:prstGeom prst="rect">
            <a:avLst/>
          </a:prstGeom>
          <a:noFill/>
          <a:ln w="12700" cap="flat">
            <a:noFill/>
            <a:miter lim="800000"/>
            <a:headEnd/>
            <a:tailEnd/>
          </a:ln>
          <a:effectLst>
            <a:outerShdw blurRad="50800" dist="12700" dir="8100000" algn="ctr" rotWithShape="0">
              <a:schemeClr val="bg2">
                <a:alpha val="75000"/>
              </a:schemeClr>
            </a:outerShdw>
          </a:effectLst>
        </p:spPr>
      </p:pic>
      <p:sp>
        <p:nvSpPr>
          <p:cNvPr id="114709" name="Line 21"/>
          <p:cNvSpPr>
            <a:spLocks noChangeShapeType="1"/>
          </p:cNvSpPr>
          <p:nvPr/>
        </p:nvSpPr>
        <p:spPr bwMode="auto">
          <a:xfrm rot="10800000" flipH="1">
            <a:off x="1854200" y="6413500"/>
            <a:ext cx="1765300" cy="12700"/>
          </a:xfrm>
          <a:prstGeom prst="line">
            <a:avLst/>
          </a:prstGeom>
          <a:noFill/>
          <a:ln w="114300" cap="flat">
            <a:solidFill>
              <a:srgbClr val="003773"/>
            </a:solidFill>
            <a:prstDash val="solid"/>
            <a:miter lim="800000"/>
            <a:headEnd type="triangle" w="med" len="med"/>
            <a:tailEnd type="triangle" w="med" len="med"/>
          </a:ln>
        </p:spPr>
        <p:txBody>
          <a:bodyPr lIns="0" tIns="0" rIns="0" bIns="0">
            <a:prstTxWarp prst="textNoShape">
              <a:avLst/>
            </a:prstTxWarp>
          </a:bodyPr>
          <a:lstStyle/>
          <a:p>
            <a:endParaRPr lang="en-US"/>
          </a:p>
        </p:txBody>
      </p:sp>
      <p:grpSp>
        <p:nvGrpSpPr>
          <p:cNvPr id="114710" name="Group 22"/>
          <p:cNvGrpSpPr>
            <a:grpSpLocks/>
          </p:cNvGrpSpPr>
          <p:nvPr/>
        </p:nvGrpSpPr>
        <p:grpSpPr bwMode="auto">
          <a:xfrm>
            <a:off x="215900" y="7175500"/>
            <a:ext cx="812800" cy="1930400"/>
            <a:chOff x="0" y="0"/>
            <a:chExt cx="512" cy="1216"/>
          </a:xfrm>
        </p:grpSpPr>
        <p:pic>
          <p:nvPicPr>
            <p:cNvPr id="114711" name="Picture 23"/>
            <p:cNvPicPr>
              <a:picLocks noChangeAspect="1" noChangeArrowheads="1"/>
            </p:cNvPicPr>
            <p:nvPr/>
          </p:nvPicPr>
          <p:blipFill>
            <a:blip r:embed="rId7"/>
            <a:srcRect/>
            <a:stretch>
              <a:fillRect/>
            </a:stretch>
          </p:blipFill>
          <p:spPr bwMode="auto">
            <a:xfrm>
              <a:off x="0" y="704"/>
              <a:ext cx="512" cy="512"/>
            </a:xfrm>
            <a:prstGeom prst="rect">
              <a:avLst/>
            </a:prstGeom>
            <a:noFill/>
            <a:ln w="12700" cap="flat">
              <a:noFill/>
              <a:miter lim="800000"/>
              <a:headEnd/>
              <a:tailEnd/>
            </a:ln>
          </p:spPr>
        </p:pic>
        <p:pic>
          <p:nvPicPr>
            <p:cNvPr id="114712" name="Picture 24"/>
            <p:cNvPicPr>
              <a:picLocks noChangeAspect="1" noChangeArrowheads="1"/>
            </p:cNvPicPr>
            <p:nvPr/>
          </p:nvPicPr>
          <p:blipFill>
            <a:blip r:embed="rId7"/>
            <a:srcRect/>
            <a:stretch>
              <a:fillRect/>
            </a:stretch>
          </p:blipFill>
          <p:spPr bwMode="auto">
            <a:xfrm>
              <a:off x="0" y="586"/>
              <a:ext cx="512" cy="512"/>
            </a:xfrm>
            <a:prstGeom prst="rect">
              <a:avLst/>
            </a:prstGeom>
            <a:noFill/>
            <a:ln w="12700" cap="flat">
              <a:noFill/>
              <a:miter lim="800000"/>
              <a:headEnd/>
              <a:tailEnd/>
            </a:ln>
          </p:spPr>
        </p:pic>
        <p:pic>
          <p:nvPicPr>
            <p:cNvPr id="114713" name="Picture 25"/>
            <p:cNvPicPr>
              <a:picLocks noChangeAspect="1" noChangeArrowheads="1"/>
            </p:cNvPicPr>
            <p:nvPr/>
          </p:nvPicPr>
          <p:blipFill>
            <a:blip r:embed="rId7"/>
            <a:srcRect/>
            <a:stretch>
              <a:fillRect/>
            </a:stretch>
          </p:blipFill>
          <p:spPr bwMode="auto">
            <a:xfrm>
              <a:off x="0" y="469"/>
              <a:ext cx="512" cy="512"/>
            </a:xfrm>
            <a:prstGeom prst="rect">
              <a:avLst/>
            </a:prstGeom>
            <a:noFill/>
            <a:ln w="12700" cap="flat">
              <a:noFill/>
              <a:miter lim="800000"/>
              <a:headEnd/>
              <a:tailEnd/>
            </a:ln>
          </p:spPr>
        </p:pic>
        <p:pic>
          <p:nvPicPr>
            <p:cNvPr id="114714" name="Picture 26"/>
            <p:cNvPicPr>
              <a:picLocks noChangeAspect="1" noChangeArrowheads="1"/>
            </p:cNvPicPr>
            <p:nvPr/>
          </p:nvPicPr>
          <p:blipFill>
            <a:blip r:embed="rId7"/>
            <a:srcRect/>
            <a:stretch>
              <a:fillRect/>
            </a:stretch>
          </p:blipFill>
          <p:spPr bwMode="auto">
            <a:xfrm>
              <a:off x="0" y="352"/>
              <a:ext cx="512" cy="512"/>
            </a:xfrm>
            <a:prstGeom prst="rect">
              <a:avLst/>
            </a:prstGeom>
            <a:noFill/>
            <a:ln w="12700" cap="flat">
              <a:noFill/>
              <a:miter lim="800000"/>
              <a:headEnd/>
              <a:tailEnd/>
            </a:ln>
          </p:spPr>
        </p:pic>
        <p:pic>
          <p:nvPicPr>
            <p:cNvPr id="114715" name="Picture 27"/>
            <p:cNvPicPr>
              <a:picLocks noChangeAspect="1" noChangeArrowheads="1"/>
            </p:cNvPicPr>
            <p:nvPr/>
          </p:nvPicPr>
          <p:blipFill>
            <a:blip r:embed="rId7"/>
            <a:srcRect/>
            <a:stretch>
              <a:fillRect/>
            </a:stretch>
          </p:blipFill>
          <p:spPr bwMode="auto">
            <a:xfrm>
              <a:off x="0" y="234"/>
              <a:ext cx="512" cy="512"/>
            </a:xfrm>
            <a:prstGeom prst="rect">
              <a:avLst/>
            </a:prstGeom>
            <a:noFill/>
            <a:ln w="12700" cap="flat">
              <a:noFill/>
              <a:miter lim="800000"/>
              <a:headEnd/>
              <a:tailEnd/>
            </a:ln>
          </p:spPr>
        </p:pic>
        <p:pic>
          <p:nvPicPr>
            <p:cNvPr id="114716" name="Picture 28"/>
            <p:cNvPicPr>
              <a:picLocks noChangeAspect="1" noChangeArrowheads="1"/>
            </p:cNvPicPr>
            <p:nvPr/>
          </p:nvPicPr>
          <p:blipFill>
            <a:blip r:embed="rId7"/>
            <a:srcRect/>
            <a:stretch>
              <a:fillRect/>
            </a:stretch>
          </p:blipFill>
          <p:spPr bwMode="auto">
            <a:xfrm>
              <a:off x="0" y="117"/>
              <a:ext cx="512" cy="512"/>
            </a:xfrm>
            <a:prstGeom prst="rect">
              <a:avLst/>
            </a:prstGeom>
            <a:noFill/>
            <a:ln w="12700" cap="flat">
              <a:noFill/>
              <a:miter lim="800000"/>
              <a:headEnd/>
              <a:tailEnd/>
            </a:ln>
          </p:spPr>
        </p:pic>
        <p:pic>
          <p:nvPicPr>
            <p:cNvPr id="114717" name="Picture 29"/>
            <p:cNvPicPr>
              <a:picLocks noChangeAspect="1" noChangeArrowheads="1"/>
            </p:cNvPicPr>
            <p:nvPr/>
          </p:nvPicPr>
          <p:blipFill>
            <a:blip r:embed="rId7"/>
            <a:srcRect/>
            <a:stretch>
              <a:fillRect/>
            </a:stretch>
          </p:blipFill>
          <p:spPr bwMode="auto">
            <a:xfrm>
              <a:off x="0" y="0"/>
              <a:ext cx="512" cy="512"/>
            </a:xfrm>
            <a:prstGeom prst="rect">
              <a:avLst/>
            </a:prstGeom>
            <a:noFill/>
            <a:ln w="12700" cap="flat">
              <a:noFill/>
              <a:miter lim="800000"/>
              <a:headEnd/>
              <a:tailEnd/>
            </a:ln>
          </p:spPr>
        </p:pic>
      </p:grpSp>
      <p:grpSp>
        <p:nvGrpSpPr>
          <p:cNvPr id="114718" name="Group 30"/>
          <p:cNvGrpSpPr>
            <a:grpSpLocks/>
          </p:cNvGrpSpPr>
          <p:nvPr/>
        </p:nvGrpSpPr>
        <p:grpSpPr bwMode="auto">
          <a:xfrm>
            <a:off x="1117600" y="7175500"/>
            <a:ext cx="812800" cy="1930400"/>
            <a:chOff x="0" y="0"/>
            <a:chExt cx="512" cy="1216"/>
          </a:xfrm>
        </p:grpSpPr>
        <p:pic>
          <p:nvPicPr>
            <p:cNvPr id="114719" name="Picture 31"/>
            <p:cNvPicPr>
              <a:picLocks noChangeAspect="1" noChangeArrowheads="1"/>
            </p:cNvPicPr>
            <p:nvPr/>
          </p:nvPicPr>
          <p:blipFill>
            <a:blip r:embed="rId7"/>
            <a:srcRect/>
            <a:stretch>
              <a:fillRect/>
            </a:stretch>
          </p:blipFill>
          <p:spPr bwMode="auto">
            <a:xfrm>
              <a:off x="0" y="704"/>
              <a:ext cx="512" cy="512"/>
            </a:xfrm>
            <a:prstGeom prst="rect">
              <a:avLst/>
            </a:prstGeom>
            <a:noFill/>
            <a:ln w="12700" cap="flat">
              <a:noFill/>
              <a:miter lim="800000"/>
              <a:headEnd/>
              <a:tailEnd/>
            </a:ln>
          </p:spPr>
        </p:pic>
        <p:pic>
          <p:nvPicPr>
            <p:cNvPr id="114720" name="Picture 32"/>
            <p:cNvPicPr>
              <a:picLocks noChangeAspect="1" noChangeArrowheads="1"/>
            </p:cNvPicPr>
            <p:nvPr/>
          </p:nvPicPr>
          <p:blipFill>
            <a:blip r:embed="rId7"/>
            <a:srcRect/>
            <a:stretch>
              <a:fillRect/>
            </a:stretch>
          </p:blipFill>
          <p:spPr bwMode="auto">
            <a:xfrm>
              <a:off x="0" y="586"/>
              <a:ext cx="512" cy="512"/>
            </a:xfrm>
            <a:prstGeom prst="rect">
              <a:avLst/>
            </a:prstGeom>
            <a:noFill/>
            <a:ln w="12700" cap="flat">
              <a:noFill/>
              <a:miter lim="800000"/>
              <a:headEnd/>
              <a:tailEnd/>
            </a:ln>
          </p:spPr>
        </p:pic>
        <p:pic>
          <p:nvPicPr>
            <p:cNvPr id="114721" name="Picture 33"/>
            <p:cNvPicPr>
              <a:picLocks noChangeAspect="1" noChangeArrowheads="1"/>
            </p:cNvPicPr>
            <p:nvPr/>
          </p:nvPicPr>
          <p:blipFill>
            <a:blip r:embed="rId7"/>
            <a:srcRect/>
            <a:stretch>
              <a:fillRect/>
            </a:stretch>
          </p:blipFill>
          <p:spPr bwMode="auto">
            <a:xfrm>
              <a:off x="0" y="469"/>
              <a:ext cx="512" cy="512"/>
            </a:xfrm>
            <a:prstGeom prst="rect">
              <a:avLst/>
            </a:prstGeom>
            <a:noFill/>
            <a:ln w="12700" cap="flat">
              <a:noFill/>
              <a:miter lim="800000"/>
              <a:headEnd/>
              <a:tailEnd/>
            </a:ln>
          </p:spPr>
        </p:pic>
        <p:pic>
          <p:nvPicPr>
            <p:cNvPr id="114722" name="Picture 34"/>
            <p:cNvPicPr>
              <a:picLocks noChangeAspect="1" noChangeArrowheads="1"/>
            </p:cNvPicPr>
            <p:nvPr/>
          </p:nvPicPr>
          <p:blipFill>
            <a:blip r:embed="rId7"/>
            <a:srcRect/>
            <a:stretch>
              <a:fillRect/>
            </a:stretch>
          </p:blipFill>
          <p:spPr bwMode="auto">
            <a:xfrm>
              <a:off x="0" y="352"/>
              <a:ext cx="512" cy="512"/>
            </a:xfrm>
            <a:prstGeom prst="rect">
              <a:avLst/>
            </a:prstGeom>
            <a:noFill/>
            <a:ln w="12700" cap="flat">
              <a:noFill/>
              <a:miter lim="800000"/>
              <a:headEnd/>
              <a:tailEnd/>
            </a:ln>
          </p:spPr>
        </p:pic>
        <p:pic>
          <p:nvPicPr>
            <p:cNvPr id="114723" name="Picture 35"/>
            <p:cNvPicPr>
              <a:picLocks noChangeAspect="1" noChangeArrowheads="1"/>
            </p:cNvPicPr>
            <p:nvPr/>
          </p:nvPicPr>
          <p:blipFill>
            <a:blip r:embed="rId7"/>
            <a:srcRect/>
            <a:stretch>
              <a:fillRect/>
            </a:stretch>
          </p:blipFill>
          <p:spPr bwMode="auto">
            <a:xfrm>
              <a:off x="0" y="234"/>
              <a:ext cx="512" cy="512"/>
            </a:xfrm>
            <a:prstGeom prst="rect">
              <a:avLst/>
            </a:prstGeom>
            <a:noFill/>
            <a:ln w="12700" cap="flat">
              <a:noFill/>
              <a:miter lim="800000"/>
              <a:headEnd/>
              <a:tailEnd/>
            </a:ln>
          </p:spPr>
        </p:pic>
        <p:pic>
          <p:nvPicPr>
            <p:cNvPr id="114724" name="Picture 36"/>
            <p:cNvPicPr>
              <a:picLocks noChangeAspect="1" noChangeArrowheads="1"/>
            </p:cNvPicPr>
            <p:nvPr/>
          </p:nvPicPr>
          <p:blipFill>
            <a:blip r:embed="rId7"/>
            <a:srcRect/>
            <a:stretch>
              <a:fillRect/>
            </a:stretch>
          </p:blipFill>
          <p:spPr bwMode="auto">
            <a:xfrm>
              <a:off x="0" y="117"/>
              <a:ext cx="512" cy="512"/>
            </a:xfrm>
            <a:prstGeom prst="rect">
              <a:avLst/>
            </a:prstGeom>
            <a:noFill/>
            <a:ln w="12700" cap="flat">
              <a:noFill/>
              <a:miter lim="800000"/>
              <a:headEnd/>
              <a:tailEnd/>
            </a:ln>
          </p:spPr>
        </p:pic>
        <p:pic>
          <p:nvPicPr>
            <p:cNvPr id="114725" name="Picture 37"/>
            <p:cNvPicPr>
              <a:picLocks noChangeAspect="1" noChangeArrowheads="1"/>
            </p:cNvPicPr>
            <p:nvPr/>
          </p:nvPicPr>
          <p:blipFill>
            <a:blip r:embed="rId7"/>
            <a:srcRect/>
            <a:stretch>
              <a:fillRect/>
            </a:stretch>
          </p:blipFill>
          <p:spPr bwMode="auto">
            <a:xfrm>
              <a:off x="0" y="0"/>
              <a:ext cx="512" cy="512"/>
            </a:xfrm>
            <a:prstGeom prst="rect">
              <a:avLst/>
            </a:prstGeom>
            <a:noFill/>
            <a:ln w="12700" cap="flat">
              <a:noFill/>
              <a:miter lim="800000"/>
              <a:headEnd/>
              <a:tailEnd/>
            </a:ln>
          </p:spPr>
        </p:pic>
      </p:grpSp>
      <p:sp>
        <p:nvSpPr>
          <p:cNvPr id="114726" name="Rectangle 38"/>
          <p:cNvSpPr>
            <a:spLocks/>
          </p:cNvSpPr>
          <p:nvPr/>
        </p:nvSpPr>
        <p:spPr bwMode="auto">
          <a:xfrm>
            <a:off x="4195763" y="4889500"/>
            <a:ext cx="995362" cy="342900"/>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600" b="1">
                <a:solidFill>
                  <a:srgbClr val="4C4C4C"/>
                </a:solidFill>
                <a:latin typeface="Helvetica" pitchFamily="-111" charset="0"/>
                <a:ea typeface="Helvetica" pitchFamily="-111" charset="0"/>
                <a:cs typeface="Helvetica" pitchFamily="-111" charset="0"/>
                <a:sym typeface="Helvetica" pitchFamily="-111" charset="0"/>
              </a:rPr>
              <a:t>Metadata</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469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Prev" delay="0">
                      <p:tgtEl>
                        <p:sldTgt/>
                      </p:tgtEl>
                    </p:cond>
                  </p:endCondLst>
                </p:cTn>
                <p:tgtEl>
                  <p:spTgt spid="114690"/>
                </p:tgtEl>
              </p:cMediaNode>
            </p:video>
            <p:seq concurrent="1" nextAc="seek">
              <p:cTn id="8" restart="whenNotActive" fill="hold" evtFilter="cancelBubble" nodeType="interactiveSeq">
                <p:stCondLst>
                  <p:cond evt="onClick" delay="0">
                    <p:tgtEl>
                      <p:spTgt spid="11469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4690"/>
                                        </p:tgtEl>
                                      </p:cBhvr>
                                    </p:cmd>
                                  </p:childTnLst>
                                </p:cTn>
                              </p:par>
                            </p:childTnLst>
                          </p:cTn>
                        </p:par>
                      </p:childTnLst>
                    </p:cTn>
                  </p:par>
                </p:childTnLst>
              </p:cTn>
              <p:nextCondLst>
                <p:cond evt="onClick" delay="0">
                  <p:tgtEl>
                    <p:spTgt spid="114690"/>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3" name="Picture 1"/>
          <p:cNvPicPr>
            <a:picLocks noChangeAspect="1" noChangeArrowheads="1"/>
          </p:cNvPicPr>
          <p:nvPr/>
        </p:nvPicPr>
        <p:blipFill>
          <a:blip r:embed="rId3"/>
          <a:srcRect/>
          <a:stretch>
            <a:fillRect/>
          </a:stretch>
        </p:blipFill>
        <p:spPr bwMode="auto">
          <a:xfrm>
            <a:off x="8166100" y="4991100"/>
            <a:ext cx="2540000" cy="1816100"/>
          </a:xfrm>
          <a:prstGeom prst="rect">
            <a:avLst/>
          </a:prstGeom>
          <a:noFill/>
          <a:ln w="12700" cap="flat">
            <a:noFill/>
            <a:miter lim="800000"/>
            <a:headEnd/>
            <a:tailEnd/>
          </a:ln>
        </p:spPr>
      </p:pic>
      <p:pic>
        <p:nvPicPr>
          <p:cNvPr id="115714" name="Picture 2"/>
          <p:cNvPicPr>
            <a:picLocks noChangeAspect="1" noChangeArrowheads="1"/>
          </p:cNvPicPr>
          <p:nvPr/>
        </p:nvPicPr>
        <p:blipFill>
          <a:blip r:embed="rId4"/>
          <a:srcRect/>
          <a:stretch>
            <a:fillRect/>
          </a:stretch>
        </p:blipFill>
        <p:spPr bwMode="auto">
          <a:xfrm>
            <a:off x="800100" y="2819400"/>
            <a:ext cx="7099300" cy="5067300"/>
          </a:xfrm>
          <a:prstGeom prst="rect">
            <a:avLst/>
          </a:prstGeom>
          <a:noFill/>
          <a:ln w="12700" cap="flat">
            <a:noFill/>
            <a:miter lim="800000"/>
            <a:headEnd/>
            <a:tailEnd/>
          </a:ln>
        </p:spPr>
      </p:pic>
      <p:pic>
        <p:nvPicPr>
          <p:cNvPr id="115715" name="Picture 3"/>
          <p:cNvPicPr>
            <a:picLocks noChangeAspect="1" noChangeArrowheads="1"/>
          </p:cNvPicPr>
          <p:nvPr/>
        </p:nvPicPr>
        <p:blipFill>
          <a:blip r:embed="rId5"/>
          <a:srcRect/>
          <a:stretch>
            <a:fillRect/>
          </a:stretch>
        </p:blipFill>
        <p:spPr bwMode="auto">
          <a:xfrm>
            <a:off x="2120900" y="6477000"/>
            <a:ext cx="1625600" cy="1625600"/>
          </a:xfrm>
          <a:prstGeom prst="rect">
            <a:avLst/>
          </a:prstGeom>
          <a:noFill/>
          <a:ln w="12700" cap="flat">
            <a:noFill/>
            <a:miter lim="800000"/>
            <a:headEnd/>
            <a:tailEnd/>
          </a:ln>
        </p:spPr>
      </p:pic>
      <p:pic>
        <p:nvPicPr>
          <p:cNvPr id="115716" name="Picture 4"/>
          <p:cNvPicPr>
            <a:picLocks noChangeAspect="1" noChangeArrowheads="1"/>
          </p:cNvPicPr>
          <p:nvPr/>
        </p:nvPicPr>
        <p:blipFill>
          <a:blip r:embed="rId5"/>
          <a:srcRect/>
          <a:stretch>
            <a:fillRect/>
          </a:stretch>
        </p:blipFill>
        <p:spPr bwMode="auto">
          <a:xfrm>
            <a:off x="5753100" y="3086100"/>
            <a:ext cx="1625600" cy="1625600"/>
          </a:xfrm>
          <a:prstGeom prst="rect">
            <a:avLst/>
          </a:prstGeom>
          <a:noFill/>
          <a:ln w="12700" cap="flat">
            <a:noFill/>
            <a:miter lim="800000"/>
            <a:headEnd/>
            <a:tailEnd/>
          </a:ln>
        </p:spPr>
      </p:pic>
      <p:pic>
        <p:nvPicPr>
          <p:cNvPr id="115717" name="Picture 5"/>
          <p:cNvPicPr>
            <a:picLocks noChangeAspect="1" noChangeArrowheads="1"/>
          </p:cNvPicPr>
          <p:nvPr/>
        </p:nvPicPr>
        <p:blipFill>
          <a:blip r:embed="rId5"/>
          <a:srcRect/>
          <a:stretch>
            <a:fillRect/>
          </a:stretch>
        </p:blipFill>
        <p:spPr bwMode="auto">
          <a:xfrm>
            <a:off x="533400" y="4813300"/>
            <a:ext cx="1625600" cy="1625600"/>
          </a:xfrm>
          <a:prstGeom prst="rect">
            <a:avLst/>
          </a:prstGeom>
          <a:noFill/>
          <a:ln w="12700" cap="flat">
            <a:noFill/>
            <a:miter lim="800000"/>
            <a:headEnd/>
            <a:tailEnd/>
          </a:ln>
        </p:spPr>
      </p:pic>
      <p:pic>
        <p:nvPicPr>
          <p:cNvPr id="115718" name="Picture 6"/>
          <p:cNvPicPr>
            <a:picLocks noChangeArrowheads="1"/>
          </p:cNvPicPr>
          <p:nvPr/>
        </p:nvPicPr>
        <p:blipFill>
          <a:blip r:embed="rId6"/>
          <a:srcRect/>
          <a:stretch>
            <a:fillRect/>
          </a:stretch>
        </p:blipFill>
        <p:spPr bwMode="auto">
          <a:xfrm>
            <a:off x="1028700" y="3086100"/>
            <a:ext cx="1625600" cy="1625600"/>
          </a:xfrm>
          <a:prstGeom prst="rect">
            <a:avLst/>
          </a:prstGeom>
          <a:noFill/>
          <a:ln w="12700" cap="flat">
            <a:noFill/>
            <a:miter lim="800000"/>
            <a:headEnd/>
            <a:tailEnd/>
          </a:ln>
        </p:spPr>
      </p:pic>
      <p:pic>
        <p:nvPicPr>
          <p:cNvPr id="115719" name="Picture 7"/>
          <p:cNvPicPr>
            <a:picLocks noChangeArrowheads="1"/>
          </p:cNvPicPr>
          <p:nvPr/>
        </p:nvPicPr>
        <p:blipFill>
          <a:blip r:embed="rId7"/>
          <a:srcRect/>
          <a:stretch>
            <a:fillRect/>
          </a:stretch>
        </p:blipFill>
        <p:spPr bwMode="auto">
          <a:xfrm rot="1329979">
            <a:off x="5162550" y="6010275"/>
            <a:ext cx="2286000" cy="1905000"/>
          </a:xfrm>
          <a:prstGeom prst="rect">
            <a:avLst/>
          </a:prstGeom>
          <a:noFill/>
          <a:ln w="12700" cap="flat">
            <a:noFill/>
            <a:miter lim="800000"/>
            <a:headEnd/>
            <a:tailEnd/>
          </a:ln>
        </p:spPr>
      </p:pic>
      <p:pic>
        <p:nvPicPr>
          <p:cNvPr id="115720" name="Picture 8"/>
          <p:cNvPicPr>
            <a:picLocks noChangeAspect="1" noChangeArrowheads="1"/>
          </p:cNvPicPr>
          <p:nvPr/>
        </p:nvPicPr>
        <p:blipFill>
          <a:blip r:embed="rId8"/>
          <a:srcRect/>
          <a:stretch>
            <a:fillRect/>
          </a:stretch>
        </p:blipFill>
        <p:spPr bwMode="auto">
          <a:xfrm rot="-4770511">
            <a:off x="3175000" y="6108700"/>
            <a:ext cx="1295400" cy="673100"/>
          </a:xfrm>
          <a:prstGeom prst="rect">
            <a:avLst/>
          </a:prstGeom>
          <a:noFill/>
          <a:ln w="12700" cap="flat">
            <a:noFill/>
            <a:miter lim="800000"/>
            <a:headEnd/>
            <a:tailEnd/>
          </a:ln>
        </p:spPr>
      </p:pic>
      <p:sp>
        <p:nvSpPr>
          <p:cNvPr id="115721" name="Rectangle 9"/>
          <p:cNvSpPr>
            <a:spLocks/>
          </p:cNvSpPr>
          <p:nvPr/>
        </p:nvSpPr>
        <p:spPr bwMode="auto">
          <a:xfrm>
            <a:off x="1931988" y="8077200"/>
            <a:ext cx="1992312" cy="342900"/>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600" b="1">
                <a:solidFill>
                  <a:srgbClr val="4C4C4C"/>
                </a:solidFill>
                <a:latin typeface="Helvetica" pitchFamily="-111" charset="0"/>
                <a:ea typeface="Helvetica" pitchFamily="-111" charset="0"/>
                <a:cs typeface="Helvetica" pitchFamily="-111" charset="0"/>
                <a:sym typeface="Helvetica" pitchFamily="-111" charset="0"/>
              </a:rPr>
              <a:t>NASA Data Centers</a:t>
            </a:r>
          </a:p>
        </p:txBody>
      </p:sp>
      <p:sp>
        <p:nvSpPr>
          <p:cNvPr id="115722" name="Rectangle 10"/>
          <p:cNvSpPr>
            <a:spLocks/>
          </p:cNvSpPr>
          <p:nvPr/>
        </p:nvSpPr>
        <p:spPr bwMode="auto">
          <a:xfrm>
            <a:off x="447675" y="6426200"/>
            <a:ext cx="1785938" cy="342900"/>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600" b="1">
                <a:solidFill>
                  <a:srgbClr val="4C4C4C"/>
                </a:solidFill>
                <a:latin typeface="Helvetica" pitchFamily="-111" charset="0"/>
                <a:ea typeface="Helvetica" pitchFamily="-111" charset="0"/>
                <a:cs typeface="Helvetica" pitchFamily="-111" charset="0"/>
                <a:sym typeface="Helvetica" pitchFamily="-111" charset="0"/>
              </a:rPr>
              <a:t>Int’l Data Centers</a:t>
            </a:r>
          </a:p>
        </p:txBody>
      </p:sp>
      <p:sp>
        <p:nvSpPr>
          <p:cNvPr id="115723" name="Rectangle 11"/>
          <p:cNvSpPr>
            <a:spLocks/>
          </p:cNvSpPr>
          <p:nvPr/>
        </p:nvSpPr>
        <p:spPr bwMode="auto">
          <a:xfrm>
            <a:off x="7178675" y="3600450"/>
            <a:ext cx="1150938" cy="584200"/>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600" b="1">
                <a:solidFill>
                  <a:srgbClr val="4C4C4C"/>
                </a:solidFill>
                <a:latin typeface="Helvetica" pitchFamily="-111" charset="0"/>
                <a:ea typeface="Helvetica" pitchFamily="-111" charset="0"/>
                <a:cs typeface="Helvetica" pitchFamily="-111" charset="0"/>
                <a:sym typeface="Helvetica" pitchFamily="-111" charset="0"/>
              </a:rPr>
              <a:t>Individual</a:t>
            </a:r>
            <a:br>
              <a:rPr lang="en-US" sz="1600" b="1">
                <a:solidFill>
                  <a:srgbClr val="4C4C4C"/>
                </a:solidFill>
                <a:latin typeface="Helvetica" pitchFamily="-111" charset="0"/>
                <a:ea typeface="Helvetica" pitchFamily="-111" charset="0"/>
                <a:cs typeface="Helvetica" pitchFamily="-111" charset="0"/>
                <a:sym typeface="Helvetica" pitchFamily="-111" charset="0"/>
              </a:rPr>
            </a:br>
            <a:r>
              <a:rPr lang="en-US" sz="1600" b="1">
                <a:solidFill>
                  <a:srgbClr val="4C4C4C"/>
                </a:solidFill>
                <a:latin typeface="Helvetica" pitchFamily="-111" charset="0"/>
                <a:ea typeface="Helvetica" pitchFamily="-111" charset="0"/>
                <a:cs typeface="Helvetica" pitchFamily="-111" charset="0"/>
                <a:sym typeface="Helvetica" pitchFamily="-111" charset="0"/>
              </a:rPr>
              <a:t>Users</a:t>
            </a:r>
          </a:p>
        </p:txBody>
      </p:sp>
      <p:sp>
        <p:nvSpPr>
          <p:cNvPr id="115724" name="Rectangle 12"/>
          <p:cNvSpPr>
            <a:spLocks/>
          </p:cNvSpPr>
          <p:nvPr/>
        </p:nvSpPr>
        <p:spPr bwMode="auto">
          <a:xfrm>
            <a:off x="5697538" y="7810500"/>
            <a:ext cx="1344612" cy="342900"/>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600" b="1">
                <a:solidFill>
                  <a:srgbClr val="4C4C4C"/>
                </a:solidFill>
                <a:latin typeface="Helvetica" pitchFamily="-111" charset="0"/>
                <a:ea typeface="Helvetica" pitchFamily="-111" charset="0"/>
                <a:cs typeface="Helvetica" pitchFamily="-111" charset="0"/>
                <a:sym typeface="Helvetica" pitchFamily="-111" charset="0"/>
              </a:rPr>
              <a:t>Kitchen Sink</a:t>
            </a:r>
          </a:p>
        </p:txBody>
      </p:sp>
      <p:sp>
        <p:nvSpPr>
          <p:cNvPr id="115725" name="Rectangle 13"/>
          <p:cNvSpPr>
            <a:spLocks noGrp="1" noChangeArrowheads="1"/>
          </p:cNvSpPr>
          <p:nvPr>
            <p:ph type="title"/>
          </p:nvPr>
        </p:nvSpPr>
        <p:spPr>
          <a:xfrm>
            <a:off x="977900" y="114300"/>
            <a:ext cx="11049000" cy="2057400"/>
          </a:xfrm>
          <a:ln/>
        </p:spPr>
        <p:txBody>
          <a:bodyPr/>
          <a:lstStyle/>
          <a:p>
            <a:r>
              <a:rPr lang="en-US" sz="5000">
                <a:solidFill>
                  <a:srgbClr val="333333"/>
                </a:solidFill>
                <a:latin typeface="American Typewriter" pitchFamily="-111" charset="0"/>
                <a:ea typeface="American Typewriter" pitchFamily="-111" charset="0"/>
                <a:cs typeface="American Typewriter" pitchFamily="-111" charset="0"/>
                <a:sym typeface="American Typewriter" pitchFamily="-111" charset="0"/>
              </a:rPr>
              <a:t>New Science Paradigm:</a:t>
            </a:r>
            <a:r>
              <a:rPr lang="en-US" sz="5000">
                <a:solidFill>
                  <a:srgbClr val="333333"/>
                </a:solidFill>
                <a:latin typeface="American Typewriter" pitchFamily="-111" charset="0"/>
                <a:sym typeface="American Typewriter" pitchFamily="-111" charset="0"/>
              </a:rPr>
              <a:t/>
            </a:r>
            <a:br>
              <a:rPr lang="en-US" sz="5000">
                <a:solidFill>
                  <a:srgbClr val="333333"/>
                </a:solidFill>
                <a:latin typeface="American Typewriter" pitchFamily="-111" charset="0"/>
                <a:sym typeface="American Typewriter" pitchFamily="-111" charset="0"/>
              </a:rPr>
            </a:br>
            <a:r>
              <a:rPr lang="en-US" sz="5000">
                <a:solidFill>
                  <a:srgbClr val="333333"/>
                </a:solidFill>
                <a:latin typeface="American Typewriter" pitchFamily="-111" charset="0"/>
                <a:ea typeface="American Typewriter" pitchFamily="-111" charset="0"/>
                <a:cs typeface="American Typewriter" pitchFamily="-111" charset="0"/>
                <a:sym typeface="American Typewriter" pitchFamily="-111" charset="0"/>
              </a:rPr>
              <a:t>Science 2.0</a:t>
            </a:r>
            <a:endParaRPr lang="en-US" sz="5000">
              <a:solidFill>
                <a:srgbClr val="333333"/>
              </a:solidFill>
              <a:latin typeface="American Typewriter" pitchFamily="-111" charset="0"/>
              <a:sym typeface="American Typewriter" pitchFamily="-111" charset="0"/>
            </a:endParaRPr>
          </a:p>
        </p:txBody>
      </p:sp>
      <p:pic>
        <p:nvPicPr>
          <p:cNvPr id="115726" name="Picture 14" descr="/Users/aconti/Documents/Presentations/GoogleSky/2010-09-09 Wolfram Data Summit/Alberto_Conti_Video.ppt_media/NVO_150pixels-2.mov">
            <a:hlinkClick r:id="" action="ppaction://media"/>
          </p:cNvPr>
          <p:cNvPicPr/>
          <p:nvPr>
            <a:videoFile r:link="rId1"/>
          </p:nvPr>
        </p:nvPicPr>
        <p:blipFill>
          <a:blip r:embed="rId9"/>
          <a:srcRect/>
          <a:stretch>
            <a:fillRect/>
          </a:stretch>
        </p:blipFill>
        <p:spPr bwMode="auto">
          <a:xfrm>
            <a:off x="15875000" y="8991600"/>
            <a:ext cx="2057400" cy="914400"/>
          </a:xfrm>
          <a:prstGeom prst="rect">
            <a:avLst/>
          </a:prstGeom>
          <a:noFill/>
        </p:spPr>
      </p:pic>
      <p:pic>
        <p:nvPicPr>
          <p:cNvPr id="115727" name="Picture 15"/>
          <p:cNvPicPr>
            <a:picLocks noChangeAspect="1" noChangeArrowheads="1"/>
          </p:cNvPicPr>
          <p:nvPr/>
        </p:nvPicPr>
        <p:blipFill>
          <a:blip r:embed="rId10"/>
          <a:srcRect/>
          <a:stretch>
            <a:fillRect/>
          </a:stretch>
        </p:blipFill>
        <p:spPr bwMode="auto">
          <a:xfrm>
            <a:off x="9334500" y="2894013"/>
            <a:ext cx="1625600" cy="1625600"/>
          </a:xfrm>
          <a:prstGeom prst="rect">
            <a:avLst/>
          </a:prstGeom>
          <a:noFill/>
          <a:ln w="12700" cap="flat">
            <a:noFill/>
            <a:miter lim="800000"/>
            <a:headEnd/>
            <a:tailEnd/>
          </a:ln>
        </p:spPr>
      </p:pic>
      <p:pic>
        <p:nvPicPr>
          <p:cNvPr id="115728" name="Picture 16"/>
          <p:cNvPicPr>
            <a:picLocks noChangeAspect="1" noChangeArrowheads="1"/>
          </p:cNvPicPr>
          <p:nvPr/>
        </p:nvPicPr>
        <p:blipFill>
          <a:blip r:embed="rId11"/>
          <a:srcRect/>
          <a:stretch>
            <a:fillRect/>
          </a:stretch>
        </p:blipFill>
        <p:spPr bwMode="auto">
          <a:xfrm>
            <a:off x="6731000" y="4864100"/>
            <a:ext cx="1219200" cy="1219200"/>
          </a:xfrm>
          <a:prstGeom prst="rect">
            <a:avLst/>
          </a:prstGeom>
          <a:noFill/>
          <a:ln w="12700" cap="flat">
            <a:noFill/>
            <a:miter lim="800000"/>
            <a:headEnd/>
            <a:tailEnd/>
          </a:ln>
        </p:spPr>
      </p:pic>
      <p:pic>
        <p:nvPicPr>
          <p:cNvPr id="115729" name="Picture 17"/>
          <p:cNvPicPr>
            <a:picLocks noChangeAspect="1" noChangeArrowheads="1"/>
          </p:cNvPicPr>
          <p:nvPr/>
        </p:nvPicPr>
        <p:blipFill>
          <a:blip r:embed="rId12"/>
          <a:srcRect/>
          <a:stretch>
            <a:fillRect/>
          </a:stretch>
        </p:blipFill>
        <p:spPr bwMode="auto">
          <a:xfrm>
            <a:off x="10858500" y="4559300"/>
            <a:ext cx="1968500" cy="3778250"/>
          </a:xfrm>
          <a:prstGeom prst="rect">
            <a:avLst/>
          </a:prstGeom>
          <a:noFill/>
          <a:ln w="12700" cap="flat">
            <a:noFill/>
            <a:miter lim="800000"/>
            <a:headEnd/>
            <a:tailEnd/>
          </a:ln>
        </p:spPr>
      </p:pic>
      <p:pic>
        <p:nvPicPr>
          <p:cNvPr id="115730" name="Picture 18"/>
          <p:cNvPicPr>
            <a:picLocks noChangeAspect="1" noChangeArrowheads="1"/>
          </p:cNvPicPr>
          <p:nvPr/>
        </p:nvPicPr>
        <p:blipFill>
          <a:blip r:embed="rId13"/>
          <a:srcRect/>
          <a:stretch>
            <a:fillRect/>
          </a:stretch>
        </p:blipFill>
        <p:spPr bwMode="auto">
          <a:xfrm rot="163577">
            <a:off x="7567613" y="4044950"/>
            <a:ext cx="1905000" cy="1316038"/>
          </a:xfrm>
          <a:prstGeom prst="rect">
            <a:avLst/>
          </a:prstGeom>
          <a:noFill/>
          <a:ln w="12700" cap="flat">
            <a:noFill/>
            <a:miter lim="800000"/>
            <a:headEnd/>
            <a:tailEnd/>
          </a:ln>
        </p:spPr>
      </p:pic>
      <p:pic>
        <p:nvPicPr>
          <p:cNvPr id="115731" name="Picture 19"/>
          <p:cNvPicPr>
            <a:picLocks noChangeAspect="1" noChangeArrowheads="1"/>
          </p:cNvPicPr>
          <p:nvPr/>
        </p:nvPicPr>
        <p:blipFill>
          <a:blip r:embed="rId14"/>
          <a:srcRect/>
          <a:stretch>
            <a:fillRect/>
          </a:stretch>
        </p:blipFill>
        <p:spPr bwMode="auto">
          <a:xfrm rot="-7575231">
            <a:off x="10836275" y="3686175"/>
            <a:ext cx="1270000" cy="876300"/>
          </a:xfrm>
          <a:prstGeom prst="rect">
            <a:avLst/>
          </a:prstGeom>
          <a:noFill/>
          <a:ln w="12700" cap="flat">
            <a:noFill/>
            <a:miter lim="800000"/>
            <a:headEnd/>
            <a:tailEnd/>
          </a:ln>
        </p:spPr>
      </p:pic>
      <p:pic>
        <p:nvPicPr>
          <p:cNvPr id="115732" name="Picture 20"/>
          <p:cNvPicPr>
            <a:picLocks noChangeAspect="1" noChangeArrowheads="1"/>
          </p:cNvPicPr>
          <p:nvPr/>
        </p:nvPicPr>
        <p:blipFill>
          <a:blip r:embed="rId15"/>
          <a:srcRect/>
          <a:stretch>
            <a:fillRect/>
          </a:stretch>
        </p:blipFill>
        <p:spPr bwMode="auto">
          <a:xfrm>
            <a:off x="9245600" y="6159500"/>
            <a:ext cx="2286000" cy="3052763"/>
          </a:xfrm>
          <a:prstGeom prst="rect">
            <a:avLst/>
          </a:prstGeom>
          <a:noFill/>
          <a:ln w="12700" cap="flat">
            <a:noFill/>
            <a:miter lim="800000"/>
            <a:headEnd/>
            <a:tailEnd/>
          </a:ln>
        </p:spPr>
      </p:pic>
      <p:pic>
        <p:nvPicPr>
          <p:cNvPr id="115733" name="Picture 21"/>
          <p:cNvPicPr>
            <a:picLocks noChangeAspect="1" noChangeArrowheads="1"/>
          </p:cNvPicPr>
          <p:nvPr/>
        </p:nvPicPr>
        <p:blipFill>
          <a:blip r:embed="rId14"/>
          <a:srcRect/>
          <a:stretch>
            <a:fillRect/>
          </a:stretch>
        </p:blipFill>
        <p:spPr bwMode="auto">
          <a:xfrm rot="3542175">
            <a:off x="7389019" y="5949156"/>
            <a:ext cx="1905000" cy="1316038"/>
          </a:xfrm>
          <a:prstGeom prst="rect">
            <a:avLst/>
          </a:prstGeom>
          <a:noFill/>
          <a:ln w="12700" cap="flat">
            <a:noFill/>
            <a:miter lim="800000"/>
            <a:headEnd/>
            <a:tailEnd/>
          </a:ln>
        </p:spPr>
      </p:pic>
      <p:sp>
        <p:nvSpPr>
          <p:cNvPr id="115734" name="Rectangle 22"/>
          <p:cNvSpPr>
            <a:spLocks/>
          </p:cNvSpPr>
          <p:nvPr/>
        </p:nvSpPr>
        <p:spPr bwMode="auto">
          <a:xfrm>
            <a:off x="873125" y="4419600"/>
            <a:ext cx="1565275" cy="342900"/>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600" b="1">
                <a:solidFill>
                  <a:srgbClr val="4C4C4C"/>
                </a:solidFill>
                <a:latin typeface="Helvetica" pitchFamily="-111" charset="0"/>
                <a:ea typeface="Helvetica" pitchFamily="-111" charset="0"/>
                <a:cs typeface="Helvetica" pitchFamily="-111" charset="0"/>
                <a:sym typeface="Helvetica" pitchFamily="-111" charset="0"/>
              </a:rPr>
              <a:t>MAST @ STScI</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572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Prev" delay="0">
                      <p:tgtEl>
                        <p:sldTgt/>
                      </p:tgtEl>
                    </p:cond>
                  </p:endCondLst>
                </p:cTn>
                <p:tgtEl>
                  <p:spTgt spid="115726"/>
                </p:tgtEl>
              </p:cMediaNode>
            </p:video>
            <p:seq concurrent="1" nextAc="seek">
              <p:cTn id="8" restart="whenNotActive" fill="hold" evtFilter="cancelBubble" nodeType="interactiveSeq">
                <p:stCondLst>
                  <p:cond evt="onClick" delay="0">
                    <p:tgtEl>
                      <p:spTgt spid="11572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5726"/>
                                        </p:tgtEl>
                                      </p:cBhvr>
                                    </p:cmd>
                                  </p:childTnLst>
                                </p:cTn>
                              </p:par>
                            </p:childTnLst>
                          </p:cTn>
                        </p:par>
                      </p:childTnLst>
                    </p:cTn>
                  </p:par>
                </p:childTnLst>
              </p:cTn>
              <p:nextCondLst>
                <p:cond evt="onClick" delay="0">
                  <p:tgtEl>
                    <p:spTgt spid="115726"/>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1"/>
          <p:cNvSpPr>
            <a:spLocks noGrp="1" noChangeArrowheads="1"/>
          </p:cNvSpPr>
          <p:nvPr>
            <p:ph type="title"/>
          </p:nvPr>
        </p:nvSpPr>
        <p:spPr>
          <a:xfrm>
            <a:off x="977900" y="660400"/>
            <a:ext cx="11049000" cy="1625600"/>
          </a:xfrm>
          <a:ln/>
        </p:spPr>
        <p:txBody>
          <a:bodyPr/>
          <a:lstStyle/>
          <a:p>
            <a:r>
              <a:rPr lang="en-US" dirty="0"/>
              <a:t>Global Challenges</a:t>
            </a:r>
          </a:p>
        </p:txBody>
      </p:sp>
      <p:sp>
        <p:nvSpPr>
          <p:cNvPr id="4" name="Rectangle 1"/>
          <p:cNvSpPr txBox="1">
            <a:spLocks noChangeArrowheads="1"/>
          </p:cNvSpPr>
          <p:nvPr/>
        </p:nvSpPr>
        <p:spPr bwMode="auto">
          <a:xfrm>
            <a:off x="635000" y="2768600"/>
            <a:ext cx="11963400" cy="6604000"/>
          </a:xfrm>
          <a:prstGeom prst="rect">
            <a:avLst/>
          </a:prstGeom>
          <a:noFill/>
          <a:ln w="12700">
            <a:noFill/>
            <a:miter lim="800000"/>
            <a:headEnd/>
            <a:tailEnd/>
          </a:ln>
          <a:effectLst/>
        </p:spPr>
        <p:txBody>
          <a:bodyPr vert="horz" wrap="square" lIns="50800" tIns="50800" rIns="50800" bIns="50800" numCol="1" anchor="ctr" anchorCtr="0" compatLnSpc="1">
            <a:prstTxWarp prst="textNoShape">
              <a:avLst/>
            </a:prstTxWarp>
          </a:bodyPr>
          <a:lstStyle/>
          <a:p>
            <a:pPr marL="889000" marR="0" lvl="0" indent="-571500" algn="l" defTabSz="914400" rtl="0" eaLnBrk="1" fontAlgn="base" latinLnBrk="0" hangingPunct="1">
              <a:lnSpc>
                <a:spcPct val="100000"/>
              </a:lnSpc>
              <a:spcBef>
                <a:spcPts val="2400"/>
              </a:spcBef>
              <a:spcAft>
                <a:spcPct val="0"/>
              </a:spcAft>
              <a:buClrTx/>
              <a:buSzPct val="171000"/>
              <a:buFont typeface="Gill Sans" pitchFamily="-111" charset="0"/>
              <a:buChar char="•"/>
              <a:tabLst/>
              <a:defRPr/>
            </a:pPr>
            <a:r>
              <a:rPr kumimoji="0" lang="en-US" sz="4200" b="0" i="0" u="none" strike="noStrike" kern="0" cap="none" spc="0" normalizeH="0" baseline="0" noProof="0" dirty="0" smtClean="0">
                <a:ln>
                  <a:noFill/>
                </a:ln>
                <a:solidFill>
                  <a:schemeClr val="tx1"/>
                </a:solidFill>
                <a:effectLst/>
                <a:uLnTx/>
                <a:uFillTx/>
                <a:latin typeface="+mn-lt"/>
                <a:ea typeface="+mn-ea"/>
                <a:cs typeface="+mn-cs"/>
                <a:sym typeface="Gill Sans" pitchFamily="-111" charset="0"/>
              </a:rPr>
              <a:t>Reduce</a:t>
            </a:r>
            <a:r>
              <a:rPr kumimoji="0" lang="en-US" sz="4200" b="0" i="0" u="none" strike="noStrike" kern="0" cap="none" spc="0" normalizeH="0" noProof="0" dirty="0" smtClean="0">
                <a:ln>
                  <a:noFill/>
                </a:ln>
                <a:solidFill>
                  <a:schemeClr val="tx1"/>
                </a:solidFill>
                <a:effectLst/>
                <a:uLnTx/>
                <a:uFillTx/>
                <a:latin typeface="+mn-lt"/>
                <a:ea typeface="+mn-ea"/>
                <a:cs typeface="+mn-cs"/>
                <a:sym typeface="Gill Sans" pitchFamily="-111" charset="0"/>
              </a:rPr>
              <a:t> obstacles to </a:t>
            </a:r>
            <a:r>
              <a:rPr kumimoji="0" lang="en-US" sz="4200" b="0" i="0" u="none" strike="noStrike" kern="0" cap="none" spc="0" normalizeH="0" noProof="0" dirty="0" smtClean="0">
                <a:ln>
                  <a:noFill/>
                </a:ln>
                <a:solidFill>
                  <a:srgbClr val="008000"/>
                </a:solidFill>
                <a:effectLst/>
                <a:uLnTx/>
                <a:uFillTx/>
                <a:latin typeface="+mn-lt"/>
                <a:ea typeface="+mn-ea"/>
                <a:cs typeface="+mn-cs"/>
                <a:sym typeface="Gill Sans" pitchFamily="-111" charset="0"/>
              </a:rPr>
              <a:t>Capturing</a:t>
            </a:r>
            <a:r>
              <a:rPr kumimoji="0" lang="en-US" sz="4200" b="0" i="0" u="none" strike="noStrike" kern="0" cap="none" spc="0" normalizeH="0" noProof="0" dirty="0" smtClean="0">
                <a:ln>
                  <a:noFill/>
                </a:ln>
                <a:solidFill>
                  <a:schemeClr val="tx1"/>
                </a:solidFill>
                <a:effectLst/>
                <a:uLnTx/>
                <a:uFillTx/>
                <a:latin typeface="+mn-lt"/>
                <a:ea typeface="+mn-ea"/>
                <a:cs typeface="+mn-cs"/>
                <a:sym typeface="Gill Sans" pitchFamily="-111" charset="0"/>
              </a:rPr>
              <a:t>, </a:t>
            </a:r>
            <a:r>
              <a:rPr kumimoji="0" lang="en-US" sz="4200" b="0" i="0" u="none" strike="noStrike" kern="0" cap="none" spc="0" normalizeH="0" noProof="0" dirty="0" smtClean="0">
                <a:ln>
                  <a:noFill/>
                </a:ln>
                <a:solidFill>
                  <a:srgbClr val="FFFF00"/>
                </a:solidFill>
                <a:effectLst/>
                <a:uLnTx/>
                <a:uFillTx/>
                <a:latin typeface="+mn-lt"/>
                <a:ea typeface="+mn-ea"/>
                <a:cs typeface="+mn-cs"/>
                <a:sym typeface="Gill Sans" pitchFamily="-111" charset="0"/>
              </a:rPr>
              <a:t>Organizing</a:t>
            </a:r>
            <a:r>
              <a:rPr kumimoji="0" lang="en-US" sz="4200" b="0" i="0" u="none" strike="noStrike" kern="0" cap="none" spc="0" normalizeH="0" noProof="0" dirty="0" smtClean="0">
                <a:ln>
                  <a:noFill/>
                </a:ln>
                <a:solidFill>
                  <a:schemeClr val="tx1"/>
                </a:solidFill>
                <a:effectLst/>
                <a:uLnTx/>
                <a:uFillTx/>
                <a:latin typeface="+mn-lt"/>
                <a:ea typeface="+mn-ea"/>
                <a:cs typeface="+mn-cs"/>
                <a:sym typeface="Gill Sans" pitchFamily="-111" charset="0"/>
              </a:rPr>
              <a:t>, </a:t>
            </a:r>
            <a:r>
              <a:rPr kumimoji="0" lang="en-US" sz="4200" b="0" i="0" u="none" strike="noStrike" kern="0" cap="none" spc="0" normalizeH="0" noProof="0" dirty="0" smtClean="0">
                <a:ln>
                  <a:noFill/>
                </a:ln>
                <a:solidFill>
                  <a:srgbClr val="FF0000"/>
                </a:solidFill>
                <a:effectLst/>
                <a:uLnTx/>
                <a:uFillTx/>
                <a:latin typeface="+mn-lt"/>
                <a:ea typeface="+mn-ea"/>
                <a:cs typeface="+mn-cs"/>
                <a:sym typeface="Gill Sans" pitchFamily="-111" charset="0"/>
              </a:rPr>
              <a:t>Summarizing</a:t>
            </a:r>
            <a:r>
              <a:rPr kumimoji="0" lang="en-US" sz="4200" b="0" i="0" u="none" strike="noStrike" kern="0" cap="none" spc="0" normalizeH="0" noProof="0" dirty="0" smtClean="0">
                <a:ln>
                  <a:noFill/>
                </a:ln>
                <a:solidFill>
                  <a:schemeClr val="tx1"/>
                </a:solidFill>
                <a:effectLst/>
                <a:uLnTx/>
                <a:uFillTx/>
                <a:latin typeface="+mn-lt"/>
                <a:ea typeface="+mn-ea"/>
                <a:cs typeface="+mn-cs"/>
                <a:sym typeface="Gill Sans" pitchFamily="-111" charset="0"/>
              </a:rPr>
              <a:t>, </a:t>
            </a:r>
            <a:r>
              <a:rPr lang="en-US" kern="0" dirty="0" smtClean="0">
                <a:solidFill>
                  <a:srgbClr val="FFFF00"/>
                </a:solidFill>
                <a:latin typeface="+mn-lt"/>
                <a:ea typeface="+mn-ea"/>
                <a:cs typeface="+mn-cs"/>
                <a:sym typeface="Gill Sans" pitchFamily="-111" charset="0"/>
              </a:rPr>
              <a:t>Analyzing</a:t>
            </a:r>
            <a:r>
              <a:rPr lang="en-US" kern="0" dirty="0" smtClean="0">
                <a:solidFill>
                  <a:schemeClr val="tx1"/>
                </a:solidFill>
                <a:latin typeface="+mn-lt"/>
                <a:ea typeface="+mn-ea"/>
                <a:cs typeface="+mn-cs"/>
                <a:sym typeface="Gill Sans" pitchFamily="-111" charset="0"/>
              </a:rPr>
              <a:t>, </a:t>
            </a:r>
            <a:r>
              <a:rPr lang="en-US" kern="0" dirty="0" smtClean="0">
                <a:solidFill>
                  <a:srgbClr val="FF0000"/>
                </a:solidFill>
                <a:latin typeface="+mn-lt"/>
                <a:ea typeface="+mn-ea"/>
                <a:cs typeface="+mn-cs"/>
                <a:sym typeface="Gill Sans" pitchFamily="-111" charset="0"/>
              </a:rPr>
              <a:t>Visualizing</a:t>
            </a:r>
            <a:r>
              <a:rPr lang="en-US" kern="0" dirty="0" smtClean="0">
                <a:solidFill>
                  <a:schemeClr val="tx1"/>
                </a:solidFill>
                <a:latin typeface="+mn-lt"/>
                <a:ea typeface="+mn-ea"/>
                <a:cs typeface="+mn-cs"/>
                <a:sym typeface="Gill Sans" pitchFamily="-111" charset="0"/>
              </a:rPr>
              <a:t>, and </a:t>
            </a:r>
            <a:r>
              <a:rPr lang="en-US" kern="0" dirty="0" err="1" smtClean="0">
                <a:solidFill>
                  <a:srgbClr val="FF0000"/>
                </a:solidFill>
                <a:latin typeface="+mn-lt"/>
                <a:ea typeface="+mn-ea"/>
                <a:cs typeface="+mn-cs"/>
                <a:sym typeface="Gill Sans" pitchFamily="-111" charset="0"/>
              </a:rPr>
              <a:t>Curating</a:t>
            </a:r>
            <a:endParaRPr lang="en-US" kern="0" dirty="0" smtClean="0">
              <a:solidFill>
                <a:srgbClr val="FF0000"/>
              </a:solidFill>
              <a:latin typeface="+mn-lt"/>
              <a:ea typeface="+mn-ea"/>
              <a:cs typeface="+mn-cs"/>
              <a:sym typeface="Gill Sans" pitchFamily="-111" charset="0"/>
            </a:endParaRPr>
          </a:p>
          <a:p>
            <a:pPr marL="889000" marR="0" lvl="0" indent="-571500" algn="l" defTabSz="914400" rtl="0" eaLnBrk="1" fontAlgn="base" latinLnBrk="0" hangingPunct="1">
              <a:lnSpc>
                <a:spcPct val="100000"/>
              </a:lnSpc>
              <a:spcBef>
                <a:spcPts val="2400"/>
              </a:spcBef>
              <a:spcAft>
                <a:spcPct val="0"/>
              </a:spcAft>
              <a:buClrTx/>
              <a:buSzPct val="171000"/>
              <a:buFont typeface="Gill Sans" pitchFamily="-111" charset="0"/>
              <a:buChar char="•"/>
              <a:tabLst/>
              <a:defRPr/>
            </a:pPr>
            <a:r>
              <a:rPr kumimoji="0" lang="en-US" sz="4200" b="0" i="0" u="none" strike="noStrike" kern="0" cap="none" spc="0" normalizeH="0" baseline="0" noProof="0" dirty="0" smtClean="0">
                <a:ln>
                  <a:noFill/>
                </a:ln>
                <a:solidFill>
                  <a:schemeClr val="tx1"/>
                </a:solidFill>
                <a:effectLst/>
                <a:uLnTx/>
                <a:uFillTx/>
                <a:latin typeface="+mn-lt"/>
                <a:ea typeface="+mn-ea"/>
                <a:cs typeface="+mn-cs"/>
                <a:sym typeface="Gill Sans" pitchFamily="-111" charset="0"/>
              </a:rPr>
              <a:t>Consider</a:t>
            </a:r>
            <a:r>
              <a:rPr kumimoji="0" lang="en-US" sz="4200" b="0" i="0" u="none" strike="noStrike" kern="0" cap="none" spc="0" normalizeH="0" noProof="0" dirty="0" smtClean="0">
                <a:ln>
                  <a:noFill/>
                </a:ln>
                <a:solidFill>
                  <a:schemeClr val="tx1"/>
                </a:solidFill>
                <a:effectLst/>
                <a:uLnTx/>
                <a:uFillTx/>
                <a:latin typeface="+mn-lt"/>
                <a:ea typeface="+mn-ea"/>
                <a:cs typeface="+mn-cs"/>
                <a:sym typeface="Gill Sans" pitchFamily="-111" charset="0"/>
              </a:rPr>
              <a:t> data and </a:t>
            </a:r>
            <a:r>
              <a:rPr kumimoji="0" lang="en-US" sz="4200" b="0" i="0" u="sng" strike="noStrike" kern="0" cap="none" spc="0" normalizeH="0" noProof="0" dirty="0" smtClean="0">
                <a:ln>
                  <a:noFill/>
                </a:ln>
                <a:solidFill>
                  <a:schemeClr val="tx1"/>
                </a:solidFill>
                <a:effectLst/>
                <a:uLnTx/>
                <a:uFillTx/>
                <a:latin typeface="+mn-lt"/>
                <a:ea typeface="+mn-ea"/>
                <a:cs typeface="+mn-cs"/>
                <a:sym typeface="Gill Sans" pitchFamily="-111" charset="0"/>
              </a:rPr>
              <a:t>algorithms</a:t>
            </a:r>
            <a:r>
              <a:rPr kumimoji="0" lang="en-US" sz="4200" b="0" i="0" u="none" strike="noStrike" kern="0" cap="none" spc="0" normalizeH="0" noProof="0" dirty="0" smtClean="0">
                <a:ln>
                  <a:noFill/>
                </a:ln>
                <a:solidFill>
                  <a:schemeClr val="tx1"/>
                </a:solidFill>
                <a:effectLst/>
                <a:uLnTx/>
                <a:uFillTx/>
                <a:latin typeface="+mn-lt"/>
                <a:ea typeface="+mn-ea"/>
                <a:cs typeface="+mn-cs"/>
                <a:sym typeface="Gill Sans" pitchFamily="-111" charset="0"/>
              </a:rPr>
              <a:t> as “the product”</a:t>
            </a:r>
          </a:p>
          <a:p>
            <a:pPr marL="889000" marR="0" lvl="0" indent="-571500" algn="l" defTabSz="914400" rtl="0" eaLnBrk="1" fontAlgn="base" latinLnBrk="0" hangingPunct="1">
              <a:lnSpc>
                <a:spcPct val="100000"/>
              </a:lnSpc>
              <a:spcBef>
                <a:spcPts val="2400"/>
              </a:spcBef>
              <a:spcAft>
                <a:spcPct val="0"/>
              </a:spcAft>
              <a:buClrTx/>
              <a:buSzPct val="171000"/>
              <a:buFont typeface="Gill Sans" pitchFamily="-111" charset="0"/>
              <a:buChar char="•"/>
              <a:tabLst/>
              <a:defRPr/>
            </a:pPr>
            <a:r>
              <a:rPr lang="en-US" kern="0" baseline="0" dirty="0" smtClean="0">
                <a:solidFill>
                  <a:schemeClr val="tx1"/>
                </a:solidFill>
                <a:latin typeface="+mn-lt"/>
                <a:ea typeface="+mn-ea"/>
                <a:cs typeface="+mn-cs"/>
                <a:sym typeface="Gill Sans" pitchFamily="-111" charset="0"/>
              </a:rPr>
              <a:t>Adopt semantic technologies to enable automatics metadata</a:t>
            </a:r>
            <a:r>
              <a:rPr lang="en-US" kern="0" dirty="0" smtClean="0">
                <a:solidFill>
                  <a:schemeClr val="tx1"/>
                </a:solidFill>
                <a:latin typeface="+mn-lt"/>
                <a:ea typeface="+mn-ea"/>
                <a:cs typeface="+mn-cs"/>
                <a:sym typeface="Gill Sans" pitchFamily="-111" charset="0"/>
              </a:rPr>
              <a:t> tagging, clustering and mining</a:t>
            </a:r>
          </a:p>
          <a:p>
            <a:pPr marL="889000" marR="0" lvl="0" indent="-571500" algn="l" defTabSz="914400" rtl="0" eaLnBrk="1" fontAlgn="base" latinLnBrk="0" hangingPunct="1">
              <a:lnSpc>
                <a:spcPct val="100000"/>
              </a:lnSpc>
              <a:spcBef>
                <a:spcPts val="2400"/>
              </a:spcBef>
              <a:spcAft>
                <a:spcPct val="0"/>
              </a:spcAft>
              <a:buClrTx/>
              <a:buSzPct val="171000"/>
              <a:buFont typeface="Gill Sans" pitchFamily="-111" charset="0"/>
              <a:buChar char="•"/>
              <a:tabLst/>
              <a:defRPr/>
            </a:pPr>
            <a:r>
              <a:rPr lang="en-US" kern="0" dirty="0" smtClean="0">
                <a:solidFill>
                  <a:schemeClr val="tx1"/>
                </a:solidFill>
                <a:latin typeface="+mn-lt"/>
                <a:ea typeface="+mn-ea"/>
                <a:cs typeface="+mn-cs"/>
                <a:sym typeface="Gill Sans" pitchFamily="-111" charset="0"/>
              </a:rPr>
              <a:t>Transition to a new Astronomy</a:t>
            </a:r>
          </a:p>
          <a:p>
            <a:pPr marL="1346200" lvl="1" indent="-571500" algn="l">
              <a:spcBef>
                <a:spcPts val="2400"/>
              </a:spcBef>
              <a:buSzPct val="171000"/>
              <a:buFont typeface="Gill Sans" pitchFamily="-111" charset="0"/>
              <a:buChar char="•"/>
            </a:pPr>
            <a:r>
              <a:rPr lang="en-US" kern="0" dirty="0" smtClean="0">
                <a:solidFill>
                  <a:schemeClr val="tx1"/>
                </a:solidFill>
                <a:latin typeface="+mn-lt"/>
                <a:ea typeface="+mn-ea"/>
                <a:cs typeface="+mn-cs"/>
                <a:sym typeface="Gill Sans" pitchFamily="-111" charset="0"/>
              </a:rPr>
              <a:t>Sociological issues</a:t>
            </a:r>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1"/>
          <p:cNvSpPr>
            <a:spLocks noGrp="1" noChangeArrowheads="1"/>
          </p:cNvSpPr>
          <p:nvPr>
            <p:ph type="body" idx="1"/>
          </p:nvPr>
        </p:nvSpPr>
        <p:spPr>
          <a:xfrm>
            <a:off x="1270000" y="2768600"/>
            <a:ext cx="10464800" cy="6604000"/>
          </a:xfrm>
          <a:ln/>
        </p:spPr>
        <p:txBody>
          <a:bodyPr/>
          <a:lstStyle/>
          <a:p>
            <a:pPr marL="889000"/>
            <a:r>
              <a:rPr lang="en-US" dirty="0"/>
              <a:t>Infrastructure not available for intensive data mining</a:t>
            </a:r>
          </a:p>
          <a:p>
            <a:pPr marL="889000"/>
            <a:r>
              <a:rPr lang="en-US" dirty="0"/>
              <a:t>Solutions for handling large datasets are lacking</a:t>
            </a:r>
          </a:p>
          <a:p>
            <a:pPr marL="889000"/>
            <a:r>
              <a:rPr lang="en-US" dirty="0"/>
              <a:t>Cloud hosting solutions still expensive</a:t>
            </a:r>
          </a:p>
          <a:p>
            <a:pPr marL="889000"/>
            <a:r>
              <a:rPr lang="en-US" dirty="0"/>
              <a:t>Unclear if commercial solutions can fit science needs</a:t>
            </a:r>
          </a:p>
        </p:txBody>
      </p:sp>
      <p:sp>
        <p:nvSpPr>
          <p:cNvPr id="117762" name="Rectangle 2"/>
          <p:cNvSpPr>
            <a:spLocks noGrp="1" noChangeArrowheads="1"/>
          </p:cNvSpPr>
          <p:nvPr>
            <p:ph type="title"/>
          </p:nvPr>
        </p:nvSpPr>
        <p:spPr>
          <a:xfrm>
            <a:off x="876300" y="254000"/>
            <a:ext cx="11569700" cy="2438400"/>
          </a:xfrm>
          <a:ln/>
        </p:spPr>
        <p:txBody>
          <a:bodyPr/>
          <a:lstStyle/>
          <a:p>
            <a:r>
              <a:rPr lang="en-US" dirty="0" smtClean="0"/>
              <a:t>Technological Challenges</a:t>
            </a:r>
            <a:endParaRPr lang="en-US" dirty="0"/>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1"/>
          <p:cNvSpPr>
            <a:spLocks noGrp="1" noChangeArrowheads="1"/>
          </p:cNvSpPr>
          <p:nvPr>
            <p:ph type="body" idx="1"/>
          </p:nvPr>
        </p:nvSpPr>
        <p:spPr>
          <a:xfrm>
            <a:off x="1168400" y="1219200"/>
            <a:ext cx="10871200" cy="7861300"/>
          </a:xfrm>
          <a:ln/>
        </p:spPr>
        <p:txBody>
          <a:bodyPr/>
          <a:lstStyle/>
          <a:p>
            <a:pPr marL="889000"/>
            <a:r>
              <a:rPr lang="en-US" dirty="0"/>
              <a:t>We must partner with other academic disciplines: Computer Science, Statistics, ...</a:t>
            </a:r>
          </a:p>
          <a:p>
            <a:pPr marL="889000"/>
            <a:r>
              <a:rPr lang="en-US" dirty="0"/>
              <a:t>We must leverage partnerships with industry interested in enabling Science 2.0</a:t>
            </a:r>
          </a:p>
          <a:p>
            <a:pPr marL="889000"/>
            <a:r>
              <a:rPr lang="en-US" dirty="0"/>
              <a:t>We must learn to be humble and ask for help</a:t>
            </a:r>
          </a:p>
          <a:p>
            <a:pPr marL="889000"/>
            <a:r>
              <a:rPr lang="en-US" dirty="0"/>
              <a:t>We must remember that we have the greatest datasets in the world (universe really!)</a:t>
            </a: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1" name="Picture 1"/>
          <p:cNvPicPr>
            <a:picLocks noChangeAspect="1" noChangeArrowheads="1"/>
          </p:cNvPicPr>
          <p:nvPr/>
        </p:nvPicPr>
        <p:blipFill>
          <a:blip r:embed="rId2"/>
          <a:srcRect l="11195" t="1378" r="2611" b="25325"/>
          <a:stretch>
            <a:fillRect/>
          </a:stretch>
        </p:blipFill>
        <p:spPr bwMode="auto">
          <a:xfrm>
            <a:off x="0" y="0"/>
            <a:ext cx="13004800" cy="7581900"/>
          </a:xfrm>
          <a:prstGeom prst="rect">
            <a:avLst/>
          </a:prstGeom>
          <a:noFill/>
          <a:ln w="12700" cap="flat">
            <a:noFill/>
            <a:miter lim="800000"/>
            <a:headEnd/>
            <a:tailEnd/>
          </a:ln>
        </p:spPr>
      </p:pic>
      <p:sp>
        <p:nvSpPr>
          <p:cNvPr id="97282" name="Rectangle 2"/>
          <p:cNvSpPr>
            <a:spLocks noGrp="1" noChangeArrowheads="1"/>
          </p:cNvSpPr>
          <p:nvPr>
            <p:ph type="title"/>
          </p:nvPr>
        </p:nvSpPr>
        <p:spPr>
          <a:xfrm>
            <a:off x="114300" y="7785100"/>
            <a:ext cx="7200900" cy="1701800"/>
          </a:xfrm>
          <a:ln/>
        </p:spPr>
        <p:txBody>
          <a:bodyPr/>
          <a:lstStyle/>
          <a:p>
            <a:r>
              <a:rPr lang="en-US" b="1" dirty="0">
                <a:latin typeface="Helvetica Neue" pitchFamily="-111" charset="0"/>
                <a:ea typeface="Helvetica Neue" pitchFamily="-111" charset="0"/>
                <a:cs typeface="Helvetica Neue" pitchFamily="-111" charset="0"/>
                <a:sym typeface="Helvetica Neue" pitchFamily="-111" charset="0"/>
              </a:rPr>
              <a:t>New Frontiers in Astronomy</a:t>
            </a:r>
            <a:endParaRPr lang="en-US" b="1" dirty="0">
              <a:latin typeface="Helvetica Neue" pitchFamily="-111" charset="0"/>
              <a:ea typeface="ヒラギノ角ゴ ProN W6" pitchFamily="-111" charset="-128"/>
              <a:cs typeface="ヒラギノ角ゴ ProN W6" pitchFamily="-111" charset="-128"/>
              <a:sym typeface="Helvetica Neue" pitchFamily="-111" charset="0"/>
            </a:endParaRPr>
          </a:p>
        </p:txBody>
      </p:sp>
      <p:sp>
        <p:nvSpPr>
          <p:cNvPr id="97283" name="Rectangle 3"/>
          <p:cNvSpPr>
            <a:spLocks noGrp="1" noChangeArrowheads="1"/>
          </p:cNvSpPr>
          <p:nvPr>
            <p:ph type="body" idx="1"/>
          </p:nvPr>
        </p:nvSpPr>
        <p:spPr>
          <a:xfrm>
            <a:off x="7797800" y="8445500"/>
            <a:ext cx="5207000" cy="1003300"/>
          </a:xfrm>
          <a:ln/>
        </p:spPr>
        <p:txBody>
          <a:bodyPr/>
          <a:lstStyle/>
          <a:p>
            <a:r>
              <a:rPr lang="en-US" sz="2900" dirty="0"/>
              <a:t>Dr Alberto Conti</a:t>
            </a:r>
          </a:p>
          <a:p>
            <a:r>
              <a:rPr lang="en-US" dirty="0"/>
              <a:t>Space Telescope </a:t>
            </a:r>
            <a:r>
              <a:rPr lang="en-US" dirty="0" smtClean="0"/>
              <a:t>Science Institute</a:t>
            </a:r>
            <a:endParaRPr lang="en-US" dirty="0"/>
          </a:p>
        </p:txBody>
      </p:sp>
      <p:pic>
        <p:nvPicPr>
          <p:cNvPr id="97284" name="Picture 4"/>
          <p:cNvPicPr>
            <a:picLocks noChangeArrowheads="1"/>
          </p:cNvPicPr>
          <p:nvPr/>
        </p:nvPicPr>
        <p:blipFill>
          <a:blip r:embed="rId3"/>
          <a:srcRect/>
          <a:stretch>
            <a:fillRect/>
          </a:stretch>
        </p:blipFill>
        <p:spPr bwMode="auto">
          <a:xfrm>
            <a:off x="0" y="6451600"/>
            <a:ext cx="13004800" cy="1358900"/>
          </a:xfrm>
          <a:prstGeom prst="rect">
            <a:avLst/>
          </a:prstGeom>
          <a:noFill/>
          <a:ln w="9525" cap="flat">
            <a:noFill/>
            <a:miter lim="800000"/>
            <a:headEnd/>
            <a:tailEnd/>
          </a:ln>
        </p:spPr>
      </p:pic>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09" name="Picture 1"/>
          <p:cNvPicPr>
            <a:picLocks noChangeAspect="1" noChangeArrowheads="1"/>
          </p:cNvPicPr>
          <p:nvPr/>
        </p:nvPicPr>
        <p:blipFill>
          <a:blip r:embed="rId2"/>
          <a:srcRect/>
          <a:stretch>
            <a:fillRect/>
          </a:stretch>
        </p:blipFill>
        <p:spPr bwMode="auto">
          <a:xfrm>
            <a:off x="-25400" y="-25400"/>
            <a:ext cx="13042900" cy="1357313"/>
          </a:xfrm>
          <a:prstGeom prst="rect">
            <a:avLst/>
          </a:prstGeom>
          <a:noFill/>
          <a:ln w="9525" cap="flat">
            <a:noFill/>
            <a:miter lim="800000"/>
            <a:headEnd/>
            <a:tailEnd/>
          </a:ln>
        </p:spPr>
      </p:pic>
      <p:pic>
        <p:nvPicPr>
          <p:cNvPr id="119810" name="Picture 2"/>
          <p:cNvPicPr>
            <a:picLocks noChangeAspect="1" noChangeArrowheads="1"/>
          </p:cNvPicPr>
          <p:nvPr/>
        </p:nvPicPr>
        <p:blipFill>
          <a:blip r:embed="rId3"/>
          <a:srcRect/>
          <a:stretch>
            <a:fillRect/>
          </a:stretch>
        </p:blipFill>
        <p:spPr bwMode="auto">
          <a:xfrm>
            <a:off x="-50800" y="1104951"/>
            <a:ext cx="13069631" cy="8682934"/>
          </a:xfrm>
          <a:prstGeom prst="rect">
            <a:avLst/>
          </a:prstGeom>
          <a:noFill/>
          <a:ln w="12700" cap="flat">
            <a:noFill/>
            <a:round/>
            <a:headEnd/>
            <a:tailEnd/>
          </a:ln>
        </p:spPr>
      </p:pic>
      <p:pic>
        <p:nvPicPr>
          <p:cNvPr id="119811" name="Picture 3"/>
          <p:cNvPicPr>
            <a:picLocks noChangeArrowheads="1"/>
          </p:cNvPicPr>
          <p:nvPr/>
        </p:nvPicPr>
        <p:blipFill>
          <a:blip r:embed="rId4"/>
          <a:srcRect/>
          <a:stretch>
            <a:fillRect/>
          </a:stretch>
        </p:blipFill>
        <p:spPr bwMode="auto">
          <a:xfrm>
            <a:off x="0" y="1155700"/>
            <a:ext cx="5080000" cy="3314700"/>
          </a:xfrm>
          <a:prstGeom prst="rect">
            <a:avLst/>
          </a:prstGeom>
          <a:noFill/>
          <a:ln w="12700" cap="flat">
            <a:noFill/>
            <a:round/>
            <a:headEnd/>
            <a:tailEnd/>
          </a:ln>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1"/>
          <p:cNvSpPr>
            <a:spLocks/>
          </p:cNvSpPr>
          <p:nvPr/>
        </p:nvSpPr>
        <p:spPr bwMode="auto">
          <a:xfrm>
            <a:off x="0" y="0"/>
            <a:ext cx="13004800" cy="9753600"/>
          </a:xfrm>
          <a:prstGeom prst="rect">
            <a:avLst/>
          </a:prstGeom>
          <a:solidFill>
            <a:schemeClr val="accent1">
              <a:alpha val="40784"/>
            </a:schemeClr>
          </a:solidFill>
          <a:ln w="12700" cap="flat">
            <a:solidFill>
              <a:schemeClr val="tx1"/>
            </a:solidFill>
            <a:prstDash val="solid"/>
            <a:round/>
            <a:headEnd type="none" w="med" len="med"/>
            <a:tailEnd type="none" w="med" len="med"/>
          </a:ln>
        </p:spPr>
        <p:txBody>
          <a:bodyPr lIns="0" tIns="0" rIns="0" bIns="0">
            <a:prstTxWarp prst="textNoShape">
              <a:avLst/>
            </a:prstTxWarp>
          </a:bodyPr>
          <a:lstStyle/>
          <a:p>
            <a:endParaRPr lang="en-US" dirty="0"/>
          </a:p>
        </p:txBody>
      </p:sp>
      <p:sp>
        <p:nvSpPr>
          <p:cNvPr id="98306" name="Rectangle 2"/>
          <p:cNvSpPr>
            <a:spLocks/>
          </p:cNvSpPr>
          <p:nvPr/>
        </p:nvSpPr>
        <p:spPr bwMode="auto">
          <a:xfrm>
            <a:off x="977900" y="8890000"/>
            <a:ext cx="2705100" cy="330200"/>
          </a:xfrm>
          <a:prstGeom prst="rect">
            <a:avLst/>
          </a:prstGeom>
          <a:noFill/>
          <a:ln w="12700" cap="flat">
            <a:noFill/>
            <a:miter lim="800000"/>
            <a:headEnd type="none" w="med" len="med"/>
            <a:tailEnd type="none" w="med" len="med"/>
          </a:ln>
        </p:spPr>
        <p:txBody>
          <a:bodyPr lIns="0" tIns="0" rIns="57799" bIns="0">
            <a:prstTxWarp prst="textNoShape">
              <a:avLst/>
            </a:prstTxWarp>
          </a:bodyPr>
          <a:lstStyle/>
          <a:p>
            <a:pPr marL="57150" algn="l"/>
            <a:r>
              <a:rPr lang="en-US" sz="1600" dirty="0">
                <a:solidFill>
                  <a:srgbClr val="FFFFFF"/>
                </a:solidFill>
                <a:latin typeface="Lucida Grande" pitchFamily="-111" charset="0"/>
                <a:ea typeface="Lucida Grande" pitchFamily="-111" charset="0"/>
                <a:cs typeface="Lucida Grande" pitchFamily="-111" charset="0"/>
                <a:sym typeface="Lucida Grande" pitchFamily="-111" charset="0"/>
              </a:rPr>
              <a:t>April 2006</a:t>
            </a:r>
          </a:p>
        </p:txBody>
      </p:sp>
      <p:sp>
        <p:nvSpPr>
          <p:cNvPr id="98307" name="Text Box 3"/>
          <p:cNvSpPr txBox="1">
            <a:spLocks noChangeArrowheads="1"/>
          </p:cNvSpPr>
          <p:nvPr/>
        </p:nvSpPr>
        <p:spPr bwMode="auto">
          <a:xfrm>
            <a:off x="10472738" y="8890000"/>
            <a:ext cx="403225" cy="368300"/>
          </a:xfrm>
          <a:prstGeom prst="rect">
            <a:avLst/>
          </a:prstGeom>
          <a:noFill/>
          <a:ln w="12700">
            <a:noFill/>
            <a:miter lim="800000"/>
            <a:headEnd/>
            <a:tailEnd/>
          </a:ln>
          <a:effectLst/>
        </p:spPr>
        <p:txBody>
          <a:bodyPr wrap="none">
            <a:prstTxWarp prst="textNoShape">
              <a:avLst/>
            </a:prstTxWarp>
          </a:bodyPr>
          <a:lstStyle/>
          <a:p>
            <a:fld id="{1BBC7527-3A9E-814D-8550-13138AE24A05}" type="slidenum">
              <a:rPr lang="en-US" sz="1800">
                <a:solidFill>
                  <a:schemeClr val="tx1"/>
                </a:solidFill>
                <a:latin typeface="Lucida Grande" pitchFamily="-111" charset="0"/>
                <a:ea typeface="Lucida Grande" pitchFamily="-111" charset="0"/>
                <a:cs typeface="Lucida Grande" pitchFamily="-111" charset="0"/>
                <a:sym typeface="Lucida Grande" pitchFamily="-111" charset="0"/>
              </a:rPr>
              <a:pPr/>
              <a:t>3</a:t>
            </a:fld>
            <a:endParaRPr lang="en-US" sz="1800" dirty="0">
              <a:solidFill>
                <a:schemeClr val="tx1"/>
              </a:solidFill>
              <a:latin typeface="Lucida Grande" pitchFamily="-111" charset="0"/>
              <a:ea typeface="Lucida Grande" pitchFamily="-111" charset="0"/>
              <a:cs typeface="Lucida Grande" pitchFamily="-111" charset="0"/>
              <a:sym typeface="Lucida Grande" pitchFamily="-111" charset="0"/>
            </a:endParaRPr>
          </a:p>
        </p:txBody>
      </p:sp>
      <p:grpSp>
        <p:nvGrpSpPr>
          <p:cNvPr id="98308" name="Group 4"/>
          <p:cNvGrpSpPr>
            <a:grpSpLocks/>
          </p:cNvGrpSpPr>
          <p:nvPr/>
        </p:nvGrpSpPr>
        <p:grpSpPr bwMode="auto">
          <a:xfrm>
            <a:off x="319088" y="130175"/>
            <a:ext cx="12468225" cy="8539163"/>
            <a:chOff x="0" y="0"/>
            <a:chExt cx="7853" cy="5378"/>
          </a:xfrm>
        </p:grpSpPr>
        <p:sp>
          <p:nvSpPr>
            <p:cNvPr id="98309" name="Rectangle 5"/>
            <p:cNvSpPr>
              <a:spLocks/>
            </p:cNvSpPr>
            <p:nvPr/>
          </p:nvSpPr>
          <p:spPr bwMode="auto">
            <a:xfrm>
              <a:off x="0" y="0"/>
              <a:ext cx="7853" cy="5378"/>
            </a:xfrm>
            <a:prstGeom prst="rect">
              <a:avLst/>
            </a:prstGeom>
            <a:solidFill>
              <a:srgbClr val="000000"/>
            </a:solidFill>
            <a:ln w="12700" cap="flat">
              <a:noFill/>
              <a:miter lim="800000"/>
              <a:headEnd type="none" w="med" len="med"/>
              <a:tailEnd type="none" w="med" len="med"/>
            </a:ln>
          </p:spPr>
          <p:txBody>
            <a:bodyPr lIns="0" tIns="0" rIns="0" bIns="0">
              <a:prstTxWarp prst="textNoShape">
                <a:avLst/>
              </a:prstTxWarp>
            </a:bodyPr>
            <a:lstStyle/>
            <a:p>
              <a:endParaRPr lang="en-US" dirty="0"/>
            </a:p>
          </p:txBody>
        </p:sp>
        <p:pic>
          <p:nvPicPr>
            <p:cNvPr id="98310" name="Picture 6"/>
            <p:cNvPicPr>
              <a:picLocks noChangeArrowheads="1"/>
            </p:cNvPicPr>
            <p:nvPr/>
          </p:nvPicPr>
          <p:blipFill>
            <a:blip r:embed="rId2"/>
            <a:srcRect/>
            <a:stretch>
              <a:fillRect/>
            </a:stretch>
          </p:blipFill>
          <p:spPr bwMode="auto">
            <a:xfrm>
              <a:off x="0" y="0"/>
              <a:ext cx="7853" cy="5378"/>
            </a:xfrm>
            <a:prstGeom prst="rect">
              <a:avLst/>
            </a:prstGeom>
            <a:noFill/>
            <a:ln w="12700" cap="flat">
              <a:noFill/>
              <a:miter lim="800000"/>
              <a:headEnd/>
              <a:tailEnd/>
            </a:ln>
          </p:spPr>
        </p:pic>
      </p:grpSp>
      <p:pic>
        <p:nvPicPr>
          <p:cNvPr id="98311" name="Picture 7"/>
          <p:cNvPicPr>
            <a:picLocks noChangeArrowheads="1"/>
          </p:cNvPicPr>
          <p:nvPr/>
        </p:nvPicPr>
        <p:blipFill>
          <a:blip r:embed="rId3"/>
          <a:srcRect/>
          <a:stretch>
            <a:fillRect/>
          </a:stretch>
        </p:blipFill>
        <p:spPr bwMode="auto">
          <a:xfrm>
            <a:off x="25400" y="7662863"/>
            <a:ext cx="7035800" cy="2082800"/>
          </a:xfrm>
          <a:prstGeom prst="rect">
            <a:avLst/>
          </a:prstGeom>
          <a:noFill/>
          <a:ln w="12700" cap="flat">
            <a:noFill/>
            <a:round/>
            <a:headEnd/>
            <a:tailEnd/>
          </a:ln>
          <a:effectLst>
            <a:outerShdw blurRad="127000" dist="76199" dir="2700000" algn="ctr" rotWithShape="0">
              <a:srgbClr val="000000">
                <a:alpha val="75000"/>
              </a:srgbClr>
            </a:outerShdw>
          </a:effectLst>
        </p:spPr>
      </p:pic>
      <p:pic>
        <p:nvPicPr>
          <p:cNvPr id="98312" name="Picture 8"/>
          <p:cNvPicPr>
            <a:picLocks noChangeAspect="1" noChangeArrowheads="1"/>
          </p:cNvPicPr>
          <p:nvPr/>
        </p:nvPicPr>
        <p:blipFill>
          <a:blip r:embed="rId4"/>
          <a:srcRect/>
          <a:stretch>
            <a:fillRect/>
          </a:stretch>
        </p:blipFill>
        <p:spPr bwMode="auto">
          <a:xfrm>
            <a:off x="393700" y="190500"/>
            <a:ext cx="2019300" cy="1054100"/>
          </a:xfrm>
          <a:prstGeom prst="rect">
            <a:avLst/>
          </a:prstGeom>
          <a:noFill/>
          <a:ln w="12700" cap="flat">
            <a:noFill/>
            <a:round/>
            <a:headEnd/>
            <a:tailEnd/>
          </a:ln>
        </p:spPr>
      </p:pic>
      <p:pic>
        <p:nvPicPr>
          <p:cNvPr id="98313" name="Picture 9"/>
          <p:cNvPicPr>
            <a:picLocks noChangeAspect="1" noChangeArrowheads="1"/>
          </p:cNvPicPr>
          <p:nvPr/>
        </p:nvPicPr>
        <p:blipFill>
          <a:blip r:embed="rId5"/>
          <a:srcRect/>
          <a:stretch>
            <a:fillRect/>
          </a:stretch>
        </p:blipFill>
        <p:spPr bwMode="auto">
          <a:xfrm>
            <a:off x="10477500" y="304800"/>
            <a:ext cx="2247900" cy="825500"/>
          </a:xfrm>
          <a:prstGeom prst="rect">
            <a:avLst/>
          </a:prstGeom>
          <a:noFill/>
          <a:ln w="12700" cap="flat">
            <a:noFill/>
            <a:round/>
            <a:headEnd/>
            <a:tailEnd/>
          </a:ln>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1"/>
          <p:cNvSpPr>
            <a:spLocks noGrp="1" noChangeArrowheads="1"/>
          </p:cNvSpPr>
          <p:nvPr>
            <p:ph type="body" idx="1"/>
          </p:nvPr>
        </p:nvSpPr>
        <p:spPr>
          <a:xfrm>
            <a:off x="596900" y="4114800"/>
            <a:ext cx="11811000" cy="5080000"/>
          </a:xfrm>
          <a:ln/>
          <a:effectLst/>
        </p:spPr>
        <p:txBody>
          <a:bodyPr/>
          <a:lstStyle/>
          <a:p>
            <a:pPr marL="946150" indent="-889000" algn="l">
              <a:buSzPct val="186000"/>
              <a:buFontTx/>
              <a:buBlip>
                <a:blip r:embed="rId3"/>
              </a:buBlip>
            </a:pPr>
            <a:r>
              <a:rPr lang="en-US" sz="3800" dirty="0">
                <a:solidFill>
                  <a:srgbClr val="000000"/>
                </a:solidFill>
                <a:effectLst>
                  <a:outerShdw blurRad="38100" dist="38100" dir="2700000" algn="tl">
                    <a:srgbClr val="FFFFFF"/>
                  </a:outerShdw>
                </a:effectLst>
              </a:rPr>
              <a:t>Optimize the science from community-led astrophysics missions and projects. </a:t>
            </a:r>
            <a:br>
              <a:rPr lang="en-US" sz="3800" dirty="0">
                <a:solidFill>
                  <a:srgbClr val="000000"/>
                </a:solidFill>
                <a:effectLst>
                  <a:outerShdw blurRad="38100" dist="38100" dir="2700000" algn="tl">
                    <a:srgbClr val="FFFFFF"/>
                  </a:outerShdw>
                </a:effectLst>
              </a:rPr>
            </a:br>
            <a:r>
              <a:rPr lang="en-US" sz="3800" dirty="0">
                <a:solidFill>
                  <a:srgbClr val="000000"/>
                </a:solidFill>
                <a:effectLst>
                  <a:outerShdw blurRad="38100" dist="38100" dir="2700000" algn="tl">
                    <a:srgbClr val="FFFFFF"/>
                  </a:outerShdw>
                </a:effectLst>
              </a:rPr>
              <a:t> </a:t>
            </a:r>
            <a:endParaRPr lang="en-US" sz="3800" dirty="0">
              <a:solidFill>
                <a:srgbClr val="FFDC3F"/>
              </a:solidFill>
              <a:effectLst>
                <a:outerShdw blurRad="38100" dist="38100" dir="2700000" algn="tl">
                  <a:srgbClr val="000000"/>
                </a:outerShdw>
              </a:effectLst>
            </a:endParaRPr>
          </a:p>
          <a:p>
            <a:pPr marL="946150" indent="-889000" algn="l">
              <a:buSzPct val="186000"/>
              <a:buFontTx/>
              <a:buBlip>
                <a:blip r:embed="rId3"/>
              </a:buBlip>
            </a:pPr>
            <a:r>
              <a:rPr lang="en-US" sz="3800" dirty="0">
                <a:solidFill>
                  <a:srgbClr val="000000"/>
                </a:solidFill>
                <a:effectLst>
                  <a:outerShdw blurRad="38100" dist="38100" dir="2700000" algn="tl">
                    <a:srgbClr val="FFFFFF"/>
                  </a:outerShdw>
                </a:effectLst>
              </a:rPr>
              <a:t>Develop, nurture, and share innovations in space astronomy science operations. </a:t>
            </a:r>
            <a:br>
              <a:rPr lang="en-US" sz="3800" dirty="0">
                <a:solidFill>
                  <a:srgbClr val="000000"/>
                </a:solidFill>
                <a:effectLst>
                  <a:outerShdw blurRad="38100" dist="38100" dir="2700000" algn="tl">
                    <a:srgbClr val="FFFFFF"/>
                  </a:outerShdw>
                </a:effectLst>
              </a:rPr>
            </a:br>
            <a:endParaRPr lang="en-US" sz="3800" dirty="0">
              <a:solidFill>
                <a:srgbClr val="000000"/>
              </a:solidFill>
              <a:effectLst>
                <a:outerShdw blurRad="38100" dist="38100" dir="2700000" algn="tl">
                  <a:srgbClr val="FFFFFF"/>
                </a:outerShdw>
              </a:effectLst>
            </a:endParaRPr>
          </a:p>
          <a:p>
            <a:pPr marL="946150" indent="-889000" algn="l">
              <a:buSzPct val="186000"/>
              <a:buFontTx/>
              <a:buBlip>
                <a:blip r:embed="rId3"/>
              </a:buBlip>
            </a:pPr>
            <a:r>
              <a:rPr lang="en-US" sz="3800" dirty="0">
                <a:solidFill>
                  <a:srgbClr val="000000"/>
                </a:solidFill>
                <a:effectLst>
                  <a:outerShdw blurRad="38100" dist="38100" dir="2700000" algn="tl">
                    <a:srgbClr val="FFFFFF"/>
                  </a:outerShdw>
                </a:effectLst>
              </a:rPr>
              <a:t>Collaborate on the next generation of space astrophysics programs.</a:t>
            </a:r>
          </a:p>
        </p:txBody>
      </p:sp>
      <p:sp>
        <p:nvSpPr>
          <p:cNvPr id="99330" name="Rectangle 2"/>
          <p:cNvSpPr>
            <a:spLocks noGrp="1" noChangeArrowheads="1"/>
          </p:cNvSpPr>
          <p:nvPr>
            <p:ph type="title"/>
          </p:nvPr>
        </p:nvSpPr>
        <p:spPr>
          <a:xfrm>
            <a:off x="3048000" y="609600"/>
            <a:ext cx="8699500" cy="2603500"/>
          </a:xfrm>
          <a:ln/>
        </p:spPr>
        <p:txBody>
          <a:bodyPr/>
          <a:lstStyle/>
          <a:p>
            <a:r>
              <a:rPr lang="en-US" sz="9600" dirty="0">
                <a:effectLst>
                  <a:outerShdw blurRad="38100" dist="38100" dir="2700000" algn="tl">
                    <a:srgbClr val="000000"/>
                  </a:outerShdw>
                </a:effectLst>
              </a:rPr>
              <a:t>Optical &amp; UV</a:t>
            </a:r>
            <a:br>
              <a:rPr lang="en-US" sz="9600" dirty="0">
                <a:effectLst>
                  <a:outerShdw blurRad="38100" dist="38100" dir="2700000" algn="tl">
                    <a:srgbClr val="000000"/>
                  </a:outerShdw>
                </a:effectLst>
              </a:rPr>
            </a:br>
            <a:r>
              <a:rPr lang="en-US" sz="9600" dirty="0">
                <a:effectLst>
                  <a:outerShdw blurRad="38100" dist="38100" dir="2700000" algn="tl">
                    <a:srgbClr val="000000"/>
                  </a:outerShdw>
                </a:effectLst>
              </a:rPr>
              <a:t>Data Archive</a:t>
            </a:r>
          </a:p>
        </p:txBody>
      </p:sp>
      <p:pic>
        <p:nvPicPr>
          <p:cNvPr id="99331" name="Picture 3"/>
          <p:cNvPicPr>
            <a:picLocks noChangeArrowheads="1"/>
          </p:cNvPicPr>
          <p:nvPr/>
        </p:nvPicPr>
        <p:blipFill>
          <a:blip r:embed="rId4"/>
          <a:srcRect/>
          <a:stretch>
            <a:fillRect/>
          </a:stretch>
        </p:blipFill>
        <p:spPr bwMode="auto">
          <a:xfrm>
            <a:off x="382588" y="585788"/>
            <a:ext cx="3136900" cy="2667000"/>
          </a:xfrm>
          <a:prstGeom prst="rect">
            <a:avLst/>
          </a:prstGeom>
          <a:noFill/>
          <a:ln w="12700" cap="flat">
            <a:noFill/>
            <a:miter lim="800000"/>
            <a:headEnd/>
            <a:tailEnd/>
          </a:ln>
        </p:spPr>
      </p:pic>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80"/>
            </a:gs>
            <a:gs pos="100000">
              <a:srgbClr val="03003C"/>
            </a:gs>
          </a:gsLst>
          <a:lin ang="0" scaled="1"/>
        </a:gradFill>
        <a:effectLst/>
      </p:bgPr>
    </p:bg>
    <p:spTree>
      <p:nvGrpSpPr>
        <p:cNvPr id="1" name=""/>
        <p:cNvGrpSpPr/>
        <p:nvPr/>
      </p:nvGrpSpPr>
      <p:grpSpPr>
        <a:xfrm>
          <a:off x="0" y="0"/>
          <a:ext cx="0" cy="0"/>
          <a:chOff x="0" y="0"/>
          <a:chExt cx="0" cy="0"/>
        </a:xfrm>
      </p:grpSpPr>
      <p:sp>
        <p:nvSpPr>
          <p:cNvPr id="102401" name="AutoShape 1"/>
          <p:cNvSpPr>
            <a:spLocks/>
          </p:cNvSpPr>
          <p:nvPr/>
        </p:nvSpPr>
        <p:spPr bwMode="auto">
          <a:xfrm>
            <a:off x="279400" y="8712200"/>
            <a:ext cx="12636500" cy="482600"/>
          </a:xfrm>
          <a:prstGeom prst="roundRect">
            <a:avLst>
              <a:gd name="adj" fmla="val 39472"/>
            </a:avLst>
          </a:prstGeom>
          <a:solidFill>
            <a:srgbClr val="96417A"/>
          </a:solidFill>
          <a:ln w="12700" cap="flat">
            <a:noFill/>
            <a:round/>
            <a:headEnd type="none" w="med" len="med"/>
            <a:tailEnd type="none" w="med" len="med"/>
          </a:ln>
        </p:spPr>
        <p:txBody>
          <a:bodyPr lIns="0" tIns="0" rIns="0" bIns="0">
            <a:prstTxWarp prst="textNoShape">
              <a:avLst/>
            </a:prstTxWarp>
          </a:bodyPr>
          <a:lstStyle/>
          <a:p>
            <a:endParaRPr lang="en-US" dirty="0"/>
          </a:p>
        </p:txBody>
      </p:sp>
      <p:sp>
        <p:nvSpPr>
          <p:cNvPr id="102402" name="Line 2"/>
          <p:cNvSpPr>
            <a:spLocks noChangeShapeType="1"/>
          </p:cNvSpPr>
          <p:nvPr/>
        </p:nvSpPr>
        <p:spPr bwMode="auto">
          <a:xfrm>
            <a:off x="11595100" y="1841500"/>
            <a:ext cx="1588" cy="6831013"/>
          </a:xfrm>
          <a:prstGeom prst="line">
            <a:avLst/>
          </a:prstGeom>
          <a:noFill/>
          <a:ln w="25400" cap="flat">
            <a:solidFill>
              <a:srgbClr val="FF00FF"/>
            </a:solidFill>
            <a:prstDash val="solid"/>
            <a:round/>
            <a:headEnd type="none" w="med" len="med"/>
            <a:tailEnd type="none" w="med" len="med"/>
          </a:ln>
        </p:spPr>
        <p:txBody>
          <a:bodyPr lIns="0" tIns="0" rIns="0" bIns="0">
            <a:prstTxWarp prst="textNoShape">
              <a:avLst/>
            </a:prstTxWarp>
          </a:bodyPr>
          <a:lstStyle/>
          <a:p>
            <a:endParaRPr lang="en-US" dirty="0"/>
          </a:p>
        </p:txBody>
      </p:sp>
      <p:sp>
        <p:nvSpPr>
          <p:cNvPr id="102403" name="Line 3"/>
          <p:cNvSpPr>
            <a:spLocks noChangeShapeType="1"/>
          </p:cNvSpPr>
          <p:nvPr/>
        </p:nvSpPr>
        <p:spPr bwMode="auto">
          <a:xfrm>
            <a:off x="8991600" y="1841500"/>
            <a:ext cx="1588" cy="6831013"/>
          </a:xfrm>
          <a:prstGeom prst="line">
            <a:avLst/>
          </a:prstGeom>
          <a:noFill/>
          <a:ln w="25400" cap="flat">
            <a:solidFill>
              <a:srgbClr val="FF00FF"/>
            </a:solidFill>
            <a:prstDash val="solid"/>
            <a:round/>
            <a:headEnd type="none" w="med" len="med"/>
            <a:tailEnd type="none" w="med" len="med"/>
          </a:ln>
        </p:spPr>
        <p:txBody>
          <a:bodyPr lIns="0" tIns="0" rIns="0" bIns="0">
            <a:prstTxWarp prst="textNoShape">
              <a:avLst/>
            </a:prstTxWarp>
          </a:bodyPr>
          <a:lstStyle/>
          <a:p>
            <a:endParaRPr lang="en-US" dirty="0"/>
          </a:p>
        </p:txBody>
      </p:sp>
      <p:sp>
        <p:nvSpPr>
          <p:cNvPr id="102404" name="Line 4"/>
          <p:cNvSpPr>
            <a:spLocks noChangeShapeType="1"/>
          </p:cNvSpPr>
          <p:nvPr/>
        </p:nvSpPr>
        <p:spPr bwMode="auto">
          <a:xfrm>
            <a:off x="6388100" y="1841500"/>
            <a:ext cx="1588" cy="6831013"/>
          </a:xfrm>
          <a:prstGeom prst="line">
            <a:avLst/>
          </a:prstGeom>
          <a:noFill/>
          <a:ln w="25400" cap="flat">
            <a:solidFill>
              <a:srgbClr val="FF00FF"/>
            </a:solidFill>
            <a:prstDash val="solid"/>
            <a:round/>
            <a:headEnd type="none" w="med" len="med"/>
            <a:tailEnd type="none" w="med" len="med"/>
          </a:ln>
        </p:spPr>
        <p:txBody>
          <a:bodyPr lIns="0" tIns="0" rIns="0" bIns="0">
            <a:prstTxWarp prst="textNoShape">
              <a:avLst/>
            </a:prstTxWarp>
          </a:bodyPr>
          <a:lstStyle/>
          <a:p>
            <a:endParaRPr lang="en-US" dirty="0"/>
          </a:p>
        </p:txBody>
      </p:sp>
      <p:sp>
        <p:nvSpPr>
          <p:cNvPr id="102405" name="Line 5"/>
          <p:cNvSpPr>
            <a:spLocks noChangeShapeType="1"/>
          </p:cNvSpPr>
          <p:nvPr/>
        </p:nvSpPr>
        <p:spPr bwMode="auto">
          <a:xfrm>
            <a:off x="3797300" y="1841500"/>
            <a:ext cx="1588" cy="6831013"/>
          </a:xfrm>
          <a:prstGeom prst="line">
            <a:avLst/>
          </a:prstGeom>
          <a:noFill/>
          <a:ln w="25400" cap="flat">
            <a:solidFill>
              <a:srgbClr val="FF00FF"/>
            </a:solidFill>
            <a:prstDash val="solid"/>
            <a:round/>
            <a:headEnd type="none" w="med" len="med"/>
            <a:tailEnd type="none" w="med" len="med"/>
          </a:ln>
        </p:spPr>
        <p:txBody>
          <a:bodyPr lIns="0" tIns="0" rIns="0" bIns="0">
            <a:prstTxWarp prst="textNoShape">
              <a:avLst/>
            </a:prstTxWarp>
          </a:bodyPr>
          <a:lstStyle/>
          <a:p>
            <a:endParaRPr lang="en-US" dirty="0"/>
          </a:p>
        </p:txBody>
      </p:sp>
      <p:sp>
        <p:nvSpPr>
          <p:cNvPr id="102406" name="Line 6"/>
          <p:cNvSpPr>
            <a:spLocks noChangeShapeType="1"/>
          </p:cNvSpPr>
          <p:nvPr/>
        </p:nvSpPr>
        <p:spPr bwMode="auto">
          <a:xfrm>
            <a:off x="1079500" y="1841500"/>
            <a:ext cx="1588" cy="6831013"/>
          </a:xfrm>
          <a:prstGeom prst="line">
            <a:avLst/>
          </a:prstGeom>
          <a:noFill/>
          <a:ln w="25400" cap="flat">
            <a:solidFill>
              <a:srgbClr val="FF00FF"/>
            </a:solidFill>
            <a:prstDash val="solid"/>
            <a:round/>
            <a:headEnd type="none" w="med" len="med"/>
            <a:tailEnd type="none" w="med" len="med"/>
          </a:ln>
        </p:spPr>
        <p:txBody>
          <a:bodyPr lIns="0" tIns="0" rIns="0" bIns="0">
            <a:prstTxWarp prst="textNoShape">
              <a:avLst/>
            </a:prstTxWarp>
          </a:bodyPr>
          <a:lstStyle/>
          <a:p>
            <a:endParaRPr lang="en-US" dirty="0"/>
          </a:p>
        </p:txBody>
      </p:sp>
      <p:sp>
        <p:nvSpPr>
          <p:cNvPr id="102407" name="Rectangle 7"/>
          <p:cNvSpPr>
            <a:spLocks noGrp="1" noChangeArrowheads="1"/>
          </p:cNvSpPr>
          <p:nvPr>
            <p:ph type="title"/>
          </p:nvPr>
        </p:nvSpPr>
        <p:spPr>
          <a:xfrm>
            <a:off x="647700" y="0"/>
            <a:ext cx="11493500" cy="1841500"/>
          </a:xfrm>
          <a:ln/>
        </p:spPr>
        <p:txBody>
          <a:bodyPr rIns="191798"/>
          <a:lstStyle/>
          <a:p>
            <a:pPr algn="ctr"/>
            <a:r>
              <a:rPr lang="en-US" dirty="0">
                <a:effectLst>
                  <a:outerShdw blurRad="38100" dist="38100" dir="2700000" algn="tl">
                    <a:srgbClr val="000000"/>
                  </a:outerShdw>
                </a:effectLst>
                <a:latin typeface="American Typewriter" pitchFamily="-111" charset="0"/>
                <a:ea typeface="American Typewriter" pitchFamily="-111" charset="0"/>
                <a:cs typeface="American Typewriter" pitchFamily="-111" charset="0"/>
                <a:sym typeface="American Typewriter" pitchFamily="-111" charset="0"/>
              </a:rPr>
              <a:t>Astronomy Project Timeline</a:t>
            </a:r>
            <a:r>
              <a:rPr lang="en-US" dirty="0">
                <a:effectLst>
                  <a:outerShdw blurRad="38100" dist="38100" dir="2700000" algn="tl">
                    <a:srgbClr val="000000"/>
                  </a:outerShdw>
                </a:effectLst>
                <a:latin typeface="American Typewriter" pitchFamily="-111" charset="0"/>
                <a:sym typeface="American Typewriter" pitchFamily="-111" charset="0"/>
              </a:rPr>
              <a:t/>
            </a:r>
            <a:br>
              <a:rPr lang="en-US" dirty="0">
                <a:effectLst>
                  <a:outerShdw blurRad="38100" dist="38100" dir="2700000" algn="tl">
                    <a:srgbClr val="000000"/>
                  </a:outerShdw>
                </a:effectLst>
                <a:latin typeface="American Typewriter" pitchFamily="-111" charset="0"/>
                <a:sym typeface="American Typewriter" pitchFamily="-111" charset="0"/>
              </a:rPr>
            </a:br>
            <a:r>
              <a:rPr lang="en-US" sz="2800" dirty="0">
                <a:solidFill>
                  <a:srgbClr val="FFDC3F"/>
                </a:solidFill>
                <a:effectLst>
                  <a:outerShdw blurRad="38100" dist="38100" dir="2700000" algn="tl">
                    <a:srgbClr val="000000"/>
                  </a:outerShdw>
                </a:effectLst>
                <a:latin typeface="American Typewriter" pitchFamily="-111" charset="0"/>
                <a:ea typeface="American Typewriter" pitchFamily="-111" charset="0"/>
                <a:cs typeface="American Typewriter" pitchFamily="-111" charset="0"/>
                <a:sym typeface="American Typewriter" pitchFamily="-111" charset="0"/>
              </a:rPr>
              <a:t>A Partial List of Key Astrophysics Facilities</a:t>
            </a:r>
            <a:endParaRPr lang="en-US" sz="2800" dirty="0">
              <a:solidFill>
                <a:srgbClr val="FFDC3F"/>
              </a:solidFill>
              <a:effectLst>
                <a:outerShdw blurRad="38100" dist="38100" dir="2700000" algn="tl">
                  <a:srgbClr val="000000"/>
                </a:outerShdw>
              </a:effectLst>
              <a:latin typeface="American Typewriter" pitchFamily="-111" charset="0"/>
              <a:sym typeface="American Typewriter" pitchFamily="-111" charset="0"/>
            </a:endParaRPr>
          </a:p>
        </p:txBody>
      </p:sp>
      <p:sp>
        <p:nvSpPr>
          <p:cNvPr id="102408" name="Rectangle 8"/>
          <p:cNvSpPr>
            <a:spLocks/>
          </p:cNvSpPr>
          <p:nvPr/>
        </p:nvSpPr>
        <p:spPr bwMode="auto">
          <a:xfrm>
            <a:off x="3746500" y="9239250"/>
            <a:ext cx="5713413" cy="406400"/>
          </a:xfrm>
          <a:prstGeom prst="rect">
            <a:avLst/>
          </a:prstGeom>
          <a:noFill/>
          <a:ln w="12700" cap="flat">
            <a:noFill/>
            <a:miter lim="800000"/>
            <a:headEnd type="none" w="med" len="med"/>
            <a:tailEnd type="none" w="med" len="med"/>
          </a:ln>
        </p:spPr>
        <p:txBody>
          <a:bodyPr wrap="none" lIns="0" tIns="0" rIns="57799" bIns="0">
            <a:prstTxWarp prst="textNoShape">
              <a:avLst/>
            </a:prstTxWarp>
            <a:spAutoFit/>
          </a:bodyPr>
          <a:lstStyle/>
          <a:p>
            <a:pPr marL="57150" algn="l"/>
            <a:r>
              <a:rPr lang="en-US" sz="2800" dirty="0">
                <a:solidFill>
                  <a:schemeClr val="tx1"/>
                </a:solidFill>
                <a:effectLst>
                  <a:outerShdw blurRad="38100" dist="38100" dir="2700000" algn="tl">
                    <a:srgbClr val="000000"/>
                  </a:outerShdw>
                </a:effectLst>
                <a:latin typeface="American Typewriter" pitchFamily="-111" charset="0"/>
                <a:ea typeface="American Typewriter" pitchFamily="-111" charset="0"/>
                <a:cs typeface="American Typewriter" pitchFamily="-111" charset="0"/>
                <a:sym typeface="American Typewriter" pitchFamily="-111" charset="0"/>
              </a:rPr>
              <a:t>Start date and Probable Duration</a:t>
            </a:r>
          </a:p>
        </p:txBody>
      </p:sp>
      <p:grpSp>
        <p:nvGrpSpPr>
          <p:cNvPr id="102409" name="Group 9"/>
          <p:cNvGrpSpPr>
            <a:grpSpLocks/>
          </p:cNvGrpSpPr>
          <p:nvPr/>
        </p:nvGrpSpPr>
        <p:grpSpPr bwMode="auto">
          <a:xfrm>
            <a:off x="647700" y="5680075"/>
            <a:ext cx="8128000" cy="342900"/>
            <a:chOff x="0" y="0"/>
            <a:chExt cx="5120" cy="215"/>
          </a:xfrm>
        </p:grpSpPr>
        <p:sp>
          <p:nvSpPr>
            <p:cNvPr id="102410" name="Rectangle 10"/>
            <p:cNvSpPr>
              <a:spLocks/>
            </p:cNvSpPr>
            <p:nvPr/>
          </p:nvSpPr>
          <p:spPr bwMode="auto">
            <a:xfrm>
              <a:off x="0" y="39"/>
              <a:ext cx="5120"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dirty="0"/>
            </a:p>
          </p:txBody>
        </p:sp>
        <p:sp>
          <p:nvSpPr>
            <p:cNvPr id="102411" name="Rectangle 11"/>
            <p:cNvSpPr>
              <a:spLocks/>
            </p:cNvSpPr>
            <p:nvPr/>
          </p:nvSpPr>
          <p:spPr bwMode="auto">
            <a:xfrm>
              <a:off x="0" y="0"/>
              <a:ext cx="366"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dirty="0">
                  <a:latin typeface="Arial" pitchFamily="-111" charset="0"/>
                  <a:ea typeface="Arial" pitchFamily="-111" charset="0"/>
                  <a:cs typeface="Arial" pitchFamily="-111" charset="0"/>
                  <a:sym typeface="Arial" pitchFamily="-111" charset="0"/>
                </a:rPr>
                <a:t>HST</a:t>
              </a:r>
            </a:p>
          </p:txBody>
        </p:sp>
      </p:grpSp>
      <p:grpSp>
        <p:nvGrpSpPr>
          <p:cNvPr id="102412" name="Group 12"/>
          <p:cNvGrpSpPr>
            <a:grpSpLocks/>
          </p:cNvGrpSpPr>
          <p:nvPr/>
        </p:nvGrpSpPr>
        <p:grpSpPr bwMode="auto">
          <a:xfrm>
            <a:off x="647700" y="5354638"/>
            <a:ext cx="5524500" cy="342900"/>
            <a:chOff x="0" y="0"/>
            <a:chExt cx="3480" cy="215"/>
          </a:xfrm>
        </p:grpSpPr>
        <p:sp>
          <p:nvSpPr>
            <p:cNvPr id="102413" name="Rectangle 13"/>
            <p:cNvSpPr>
              <a:spLocks/>
            </p:cNvSpPr>
            <p:nvPr/>
          </p:nvSpPr>
          <p:spPr bwMode="auto">
            <a:xfrm>
              <a:off x="0" y="39"/>
              <a:ext cx="3480"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dirty="0"/>
            </a:p>
          </p:txBody>
        </p:sp>
        <p:sp>
          <p:nvSpPr>
            <p:cNvPr id="102414" name="Rectangle 14"/>
            <p:cNvSpPr>
              <a:spLocks/>
            </p:cNvSpPr>
            <p:nvPr/>
          </p:nvSpPr>
          <p:spPr bwMode="auto">
            <a:xfrm>
              <a:off x="0" y="0"/>
              <a:ext cx="492"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dirty="0">
                  <a:latin typeface="Arial" pitchFamily="-111" charset="0"/>
                  <a:ea typeface="Arial" pitchFamily="-111" charset="0"/>
                  <a:cs typeface="Arial" pitchFamily="-111" charset="0"/>
                  <a:sym typeface="Arial" pitchFamily="-111" charset="0"/>
                </a:rPr>
                <a:t>Spitzer</a:t>
              </a:r>
            </a:p>
          </p:txBody>
        </p:sp>
      </p:grpSp>
      <p:grpSp>
        <p:nvGrpSpPr>
          <p:cNvPr id="102415" name="Group 15"/>
          <p:cNvGrpSpPr>
            <a:grpSpLocks/>
          </p:cNvGrpSpPr>
          <p:nvPr/>
        </p:nvGrpSpPr>
        <p:grpSpPr bwMode="auto">
          <a:xfrm>
            <a:off x="647700" y="5029200"/>
            <a:ext cx="6502400" cy="342900"/>
            <a:chOff x="0" y="0"/>
            <a:chExt cx="4096" cy="215"/>
          </a:xfrm>
        </p:grpSpPr>
        <p:sp>
          <p:nvSpPr>
            <p:cNvPr id="102416" name="Rectangle 16"/>
            <p:cNvSpPr>
              <a:spLocks/>
            </p:cNvSpPr>
            <p:nvPr/>
          </p:nvSpPr>
          <p:spPr bwMode="auto">
            <a:xfrm>
              <a:off x="0" y="39"/>
              <a:ext cx="4096"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dirty="0"/>
            </a:p>
          </p:txBody>
        </p:sp>
        <p:sp>
          <p:nvSpPr>
            <p:cNvPr id="102417" name="Rectangle 17"/>
            <p:cNvSpPr>
              <a:spLocks/>
            </p:cNvSpPr>
            <p:nvPr/>
          </p:nvSpPr>
          <p:spPr bwMode="auto">
            <a:xfrm>
              <a:off x="0" y="0"/>
              <a:ext cx="575"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dirty="0">
                  <a:latin typeface="Arial" pitchFamily="-111" charset="0"/>
                  <a:ea typeface="Arial" pitchFamily="-111" charset="0"/>
                  <a:cs typeface="Arial" pitchFamily="-111" charset="0"/>
                  <a:sym typeface="Arial" pitchFamily="-111" charset="0"/>
                </a:rPr>
                <a:t>Chandra</a:t>
              </a:r>
            </a:p>
          </p:txBody>
        </p:sp>
      </p:grpSp>
      <p:grpSp>
        <p:nvGrpSpPr>
          <p:cNvPr id="102418" name="Group 18"/>
          <p:cNvGrpSpPr>
            <a:grpSpLocks/>
          </p:cNvGrpSpPr>
          <p:nvPr/>
        </p:nvGrpSpPr>
        <p:grpSpPr bwMode="auto">
          <a:xfrm>
            <a:off x="647700" y="4379913"/>
            <a:ext cx="4762500" cy="342900"/>
            <a:chOff x="0" y="0"/>
            <a:chExt cx="3000" cy="215"/>
          </a:xfrm>
        </p:grpSpPr>
        <p:sp>
          <p:nvSpPr>
            <p:cNvPr id="102419" name="Rectangle 19"/>
            <p:cNvSpPr>
              <a:spLocks/>
            </p:cNvSpPr>
            <p:nvPr/>
          </p:nvSpPr>
          <p:spPr bwMode="auto">
            <a:xfrm>
              <a:off x="0" y="39"/>
              <a:ext cx="3000"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dirty="0"/>
            </a:p>
          </p:txBody>
        </p:sp>
        <p:sp>
          <p:nvSpPr>
            <p:cNvPr id="102420" name="Rectangle 20"/>
            <p:cNvSpPr>
              <a:spLocks/>
            </p:cNvSpPr>
            <p:nvPr/>
          </p:nvSpPr>
          <p:spPr bwMode="auto">
            <a:xfrm>
              <a:off x="0" y="0"/>
              <a:ext cx="441"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dirty="0">
                  <a:latin typeface="Arial" pitchFamily="-111" charset="0"/>
                  <a:ea typeface="Arial" pitchFamily="-111" charset="0"/>
                  <a:cs typeface="Arial" pitchFamily="-111" charset="0"/>
                  <a:sym typeface="Arial" pitchFamily="-111" charset="0"/>
                </a:rPr>
                <a:t>FUSE</a:t>
              </a:r>
            </a:p>
          </p:txBody>
        </p:sp>
      </p:grpSp>
      <p:grpSp>
        <p:nvGrpSpPr>
          <p:cNvPr id="102421" name="Group 21"/>
          <p:cNvGrpSpPr>
            <a:grpSpLocks/>
          </p:cNvGrpSpPr>
          <p:nvPr/>
        </p:nvGrpSpPr>
        <p:grpSpPr bwMode="auto">
          <a:xfrm>
            <a:off x="2703513" y="4054475"/>
            <a:ext cx="4548187" cy="342900"/>
            <a:chOff x="0" y="0"/>
            <a:chExt cx="2864" cy="216"/>
          </a:xfrm>
        </p:grpSpPr>
        <p:sp>
          <p:nvSpPr>
            <p:cNvPr id="102422" name="Rectangle 22"/>
            <p:cNvSpPr>
              <a:spLocks/>
            </p:cNvSpPr>
            <p:nvPr/>
          </p:nvSpPr>
          <p:spPr bwMode="auto">
            <a:xfrm>
              <a:off x="0" y="39"/>
              <a:ext cx="2864"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dirty="0"/>
            </a:p>
          </p:txBody>
        </p:sp>
        <p:sp>
          <p:nvSpPr>
            <p:cNvPr id="102423" name="Rectangle 23"/>
            <p:cNvSpPr>
              <a:spLocks/>
            </p:cNvSpPr>
            <p:nvPr/>
          </p:nvSpPr>
          <p:spPr bwMode="auto">
            <a:xfrm>
              <a:off x="0" y="0"/>
              <a:ext cx="603" cy="216"/>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dirty="0">
                  <a:latin typeface="Arial" pitchFamily="-111" charset="0"/>
                  <a:ea typeface="Arial" pitchFamily="-111" charset="0"/>
                  <a:cs typeface="Arial" pitchFamily="-111" charset="0"/>
                  <a:sym typeface="Arial" pitchFamily="-111" charset="0"/>
                </a:rPr>
                <a:t>GALEX</a:t>
              </a:r>
            </a:p>
          </p:txBody>
        </p:sp>
      </p:grpSp>
      <p:grpSp>
        <p:nvGrpSpPr>
          <p:cNvPr id="102424" name="Group 24"/>
          <p:cNvGrpSpPr>
            <a:grpSpLocks/>
          </p:cNvGrpSpPr>
          <p:nvPr/>
        </p:nvGrpSpPr>
        <p:grpSpPr bwMode="auto">
          <a:xfrm>
            <a:off x="4876800" y="3729038"/>
            <a:ext cx="3035300" cy="342900"/>
            <a:chOff x="0" y="0"/>
            <a:chExt cx="1912" cy="215"/>
          </a:xfrm>
        </p:grpSpPr>
        <p:sp>
          <p:nvSpPr>
            <p:cNvPr id="102425" name="Rectangle 25"/>
            <p:cNvSpPr>
              <a:spLocks/>
            </p:cNvSpPr>
            <p:nvPr/>
          </p:nvSpPr>
          <p:spPr bwMode="auto">
            <a:xfrm>
              <a:off x="0" y="39"/>
              <a:ext cx="1912"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dirty="0"/>
            </a:p>
          </p:txBody>
        </p:sp>
        <p:sp>
          <p:nvSpPr>
            <p:cNvPr id="102426" name="Rectangle 26"/>
            <p:cNvSpPr>
              <a:spLocks/>
            </p:cNvSpPr>
            <p:nvPr/>
          </p:nvSpPr>
          <p:spPr bwMode="auto">
            <a:xfrm>
              <a:off x="0" y="0"/>
              <a:ext cx="512"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dirty="0">
                  <a:latin typeface="Arial" pitchFamily="-111" charset="0"/>
                  <a:ea typeface="Arial" pitchFamily="-111" charset="0"/>
                  <a:cs typeface="Arial" pitchFamily="-111" charset="0"/>
                  <a:sym typeface="Arial" pitchFamily="-111" charset="0"/>
                </a:rPr>
                <a:t>GLAST</a:t>
              </a:r>
            </a:p>
          </p:txBody>
        </p:sp>
      </p:grpSp>
      <p:grpSp>
        <p:nvGrpSpPr>
          <p:cNvPr id="102427" name="Group 27"/>
          <p:cNvGrpSpPr>
            <a:grpSpLocks/>
          </p:cNvGrpSpPr>
          <p:nvPr/>
        </p:nvGrpSpPr>
        <p:grpSpPr bwMode="auto">
          <a:xfrm>
            <a:off x="5422900" y="3403600"/>
            <a:ext cx="3467100" cy="342900"/>
            <a:chOff x="0" y="0"/>
            <a:chExt cx="2184" cy="215"/>
          </a:xfrm>
        </p:grpSpPr>
        <p:sp>
          <p:nvSpPr>
            <p:cNvPr id="102428" name="Rectangle 28"/>
            <p:cNvSpPr>
              <a:spLocks/>
            </p:cNvSpPr>
            <p:nvPr/>
          </p:nvSpPr>
          <p:spPr bwMode="auto">
            <a:xfrm>
              <a:off x="0" y="39"/>
              <a:ext cx="2184"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dirty="0"/>
            </a:p>
          </p:txBody>
        </p:sp>
        <p:sp>
          <p:nvSpPr>
            <p:cNvPr id="102429" name="Rectangle 29"/>
            <p:cNvSpPr>
              <a:spLocks/>
            </p:cNvSpPr>
            <p:nvPr/>
          </p:nvSpPr>
          <p:spPr bwMode="auto">
            <a:xfrm>
              <a:off x="0" y="0"/>
              <a:ext cx="467"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dirty="0" err="1">
                  <a:latin typeface="Arial" pitchFamily="-111" charset="0"/>
                  <a:ea typeface="Arial" pitchFamily="-111" charset="0"/>
                  <a:cs typeface="Arial" pitchFamily="-111" charset="0"/>
                  <a:sym typeface="Arial" pitchFamily="-111" charset="0"/>
                </a:rPr>
                <a:t>Kepler</a:t>
              </a:r>
              <a:endParaRPr lang="en-US" sz="1400">
                <a:latin typeface="Arial" pitchFamily="-111" charset="0"/>
                <a:ea typeface="Arial" pitchFamily="-111" charset="0"/>
                <a:cs typeface="Arial" pitchFamily="-111" charset="0"/>
                <a:sym typeface="Arial" pitchFamily="-111" charset="0"/>
              </a:endParaRPr>
            </a:p>
          </p:txBody>
        </p:sp>
      </p:grpSp>
      <p:grpSp>
        <p:nvGrpSpPr>
          <p:cNvPr id="102430" name="Group 30"/>
          <p:cNvGrpSpPr>
            <a:grpSpLocks/>
          </p:cNvGrpSpPr>
          <p:nvPr/>
        </p:nvGrpSpPr>
        <p:grpSpPr bwMode="auto">
          <a:xfrm>
            <a:off x="647700" y="3078163"/>
            <a:ext cx="3683000" cy="342900"/>
            <a:chOff x="0" y="0"/>
            <a:chExt cx="2320" cy="215"/>
          </a:xfrm>
        </p:grpSpPr>
        <p:sp>
          <p:nvSpPr>
            <p:cNvPr id="102431" name="Rectangle 31"/>
            <p:cNvSpPr>
              <a:spLocks/>
            </p:cNvSpPr>
            <p:nvPr/>
          </p:nvSpPr>
          <p:spPr bwMode="auto">
            <a:xfrm>
              <a:off x="0" y="39"/>
              <a:ext cx="2320"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32" name="Rectangle 32"/>
            <p:cNvSpPr>
              <a:spLocks/>
            </p:cNvSpPr>
            <p:nvPr/>
          </p:nvSpPr>
          <p:spPr bwMode="auto">
            <a:xfrm>
              <a:off x="0" y="0"/>
              <a:ext cx="492"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WMAP</a:t>
              </a:r>
            </a:p>
          </p:txBody>
        </p:sp>
      </p:grpSp>
      <p:grpSp>
        <p:nvGrpSpPr>
          <p:cNvPr id="102433" name="Group 33"/>
          <p:cNvGrpSpPr>
            <a:grpSpLocks/>
          </p:cNvGrpSpPr>
          <p:nvPr/>
        </p:nvGrpSpPr>
        <p:grpSpPr bwMode="auto">
          <a:xfrm>
            <a:off x="8572500" y="2428875"/>
            <a:ext cx="3681413" cy="342900"/>
            <a:chOff x="0" y="0"/>
            <a:chExt cx="2319" cy="216"/>
          </a:xfrm>
        </p:grpSpPr>
        <p:sp>
          <p:nvSpPr>
            <p:cNvPr id="102434" name="Rectangle 34"/>
            <p:cNvSpPr>
              <a:spLocks/>
            </p:cNvSpPr>
            <p:nvPr/>
          </p:nvSpPr>
          <p:spPr bwMode="auto">
            <a:xfrm>
              <a:off x="0" y="39"/>
              <a:ext cx="2319"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35" name="Rectangle 35"/>
            <p:cNvSpPr>
              <a:spLocks/>
            </p:cNvSpPr>
            <p:nvPr/>
          </p:nvSpPr>
          <p:spPr bwMode="auto">
            <a:xfrm>
              <a:off x="0" y="0"/>
              <a:ext cx="411" cy="216"/>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JWST</a:t>
              </a:r>
            </a:p>
          </p:txBody>
        </p:sp>
      </p:grpSp>
      <p:grpSp>
        <p:nvGrpSpPr>
          <p:cNvPr id="102436" name="Group 36"/>
          <p:cNvGrpSpPr>
            <a:grpSpLocks/>
          </p:cNvGrpSpPr>
          <p:nvPr/>
        </p:nvGrpSpPr>
        <p:grpSpPr bwMode="auto">
          <a:xfrm>
            <a:off x="3251200" y="2754313"/>
            <a:ext cx="2387600" cy="342900"/>
            <a:chOff x="0" y="0"/>
            <a:chExt cx="1504" cy="215"/>
          </a:xfrm>
        </p:grpSpPr>
        <p:sp>
          <p:nvSpPr>
            <p:cNvPr id="102437" name="Rectangle 37"/>
            <p:cNvSpPr>
              <a:spLocks/>
            </p:cNvSpPr>
            <p:nvPr/>
          </p:nvSpPr>
          <p:spPr bwMode="auto">
            <a:xfrm>
              <a:off x="0" y="39"/>
              <a:ext cx="1504"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38" name="Rectangle 38"/>
            <p:cNvSpPr>
              <a:spLocks/>
            </p:cNvSpPr>
            <p:nvPr/>
          </p:nvSpPr>
          <p:spPr bwMode="auto">
            <a:xfrm>
              <a:off x="0" y="0"/>
              <a:ext cx="493"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SWIFT</a:t>
              </a:r>
            </a:p>
          </p:txBody>
        </p:sp>
      </p:grpSp>
      <p:grpSp>
        <p:nvGrpSpPr>
          <p:cNvPr id="102439" name="Group 39"/>
          <p:cNvGrpSpPr>
            <a:grpSpLocks/>
          </p:cNvGrpSpPr>
          <p:nvPr/>
        </p:nvGrpSpPr>
        <p:grpSpPr bwMode="auto">
          <a:xfrm>
            <a:off x="9105900" y="2103438"/>
            <a:ext cx="3898900" cy="342900"/>
            <a:chOff x="0" y="0"/>
            <a:chExt cx="2456" cy="215"/>
          </a:xfrm>
        </p:grpSpPr>
        <p:sp>
          <p:nvSpPr>
            <p:cNvPr id="102440" name="Rectangle 40"/>
            <p:cNvSpPr>
              <a:spLocks/>
            </p:cNvSpPr>
            <p:nvPr/>
          </p:nvSpPr>
          <p:spPr bwMode="auto">
            <a:xfrm>
              <a:off x="0" y="39"/>
              <a:ext cx="2456"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41" name="Rectangle 41"/>
            <p:cNvSpPr>
              <a:spLocks/>
            </p:cNvSpPr>
            <p:nvPr/>
          </p:nvSpPr>
          <p:spPr bwMode="auto">
            <a:xfrm>
              <a:off x="0" y="0"/>
              <a:ext cx="960"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Beyond Einstein</a:t>
              </a:r>
            </a:p>
          </p:txBody>
        </p:sp>
      </p:grpSp>
      <p:grpSp>
        <p:nvGrpSpPr>
          <p:cNvPr id="102442" name="Group 42"/>
          <p:cNvGrpSpPr>
            <a:grpSpLocks/>
          </p:cNvGrpSpPr>
          <p:nvPr/>
        </p:nvGrpSpPr>
        <p:grpSpPr bwMode="auto">
          <a:xfrm>
            <a:off x="647700" y="4703763"/>
            <a:ext cx="5308600" cy="342900"/>
            <a:chOff x="0" y="0"/>
            <a:chExt cx="3344" cy="215"/>
          </a:xfrm>
        </p:grpSpPr>
        <p:sp>
          <p:nvSpPr>
            <p:cNvPr id="102443" name="Rectangle 43"/>
            <p:cNvSpPr>
              <a:spLocks/>
            </p:cNvSpPr>
            <p:nvPr/>
          </p:nvSpPr>
          <p:spPr bwMode="auto">
            <a:xfrm>
              <a:off x="0" y="39"/>
              <a:ext cx="3344"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44" name="Rectangle 44"/>
            <p:cNvSpPr>
              <a:spLocks/>
            </p:cNvSpPr>
            <p:nvPr/>
          </p:nvSpPr>
          <p:spPr bwMode="auto">
            <a:xfrm>
              <a:off x="0" y="0"/>
              <a:ext cx="404"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XMM</a:t>
              </a:r>
            </a:p>
          </p:txBody>
        </p:sp>
      </p:grpSp>
      <p:grpSp>
        <p:nvGrpSpPr>
          <p:cNvPr id="102445" name="Group 45"/>
          <p:cNvGrpSpPr>
            <a:grpSpLocks/>
          </p:cNvGrpSpPr>
          <p:nvPr/>
        </p:nvGrpSpPr>
        <p:grpSpPr bwMode="auto">
          <a:xfrm>
            <a:off x="5308600" y="6005513"/>
            <a:ext cx="4546600" cy="342900"/>
            <a:chOff x="0" y="0"/>
            <a:chExt cx="2864" cy="215"/>
          </a:xfrm>
        </p:grpSpPr>
        <p:sp>
          <p:nvSpPr>
            <p:cNvPr id="102446" name="Rectangle 46"/>
            <p:cNvSpPr>
              <a:spLocks/>
            </p:cNvSpPr>
            <p:nvPr/>
          </p:nvSpPr>
          <p:spPr bwMode="auto">
            <a:xfrm>
              <a:off x="0" y="39"/>
              <a:ext cx="2864" cy="137"/>
            </a:xfrm>
            <a:prstGeom prst="rect">
              <a:avLst/>
            </a:prstGeom>
            <a:gradFill rotWithShape="0">
              <a:gsLst>
                <a:gs pos="0">
                  <a:srgbClr val="99CCFF"/>
                </a:gs>
                <a:gs pos="100000">
                  <a:srgbClr val="84CD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47" name="Rectangle 47"/>
            <p:cNvSpPr>
              <a:spLocks/>
            </p:cNvSpPr>
            <p:nvPr/>
          </p:nvSpPr>
          <p:spPr bwMode="auto">
            <a:xfrm>
              <a:off x="0" y="0"/>
              <a:ext cx="479"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SOFIA</a:t>
              </a:r>
            </a:p>
          </p:txBody>
        </p:sp>
      </p:grpSp>
      <p:grpSp>
        <p:nvGrpSpPr>
          <p:cNvPr id="102448" name="Group 48"/>
          <p:cNvGrpSpPr>
            <a:grpSpLocks/>
          </p:cNvGrpSpPr>
          <p:nvPr/>
        </p:nvGrpSpPr>
        <p:grpSpPr bwMode="auto">
          <a:xfrm>
            <a:off x="1841500" y="2428875"/>
            <a:ext cx="3898900" cy="342900"/>
            <a:chOff x="0" y="0"/>
            <a:chExt cx="2456" cy="215"/>
          </a:xfrm>
        </p:grpSpPr>
        <p:sp>
          <p:nvSpPr>
            <p:cNvPr id="102449" name="Rectangle 49"/>
            <p:cNvSpPr>
              <a:spLocks/>
            </p:cNvSpPr>
            <p:nvPr/>
          </p:nvSpPr>
          <p:spPr bwMode="auto">
            <a:xfrm>
              <a:off x="0" y="39"/>
              <a:ext cx="2456"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50" name="Rectangle 50"/>
            <p:cNvSpPr>
              <a:spLocks/>
            </p:cNvSpPr>
            <p:nvPr/>
          </p:nvSpPr>
          <p:spPr bwMode="auto">
            <a:xfrm>
              <a:off x="0" y="0"/>
              <a:ext cx="707"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INTEGRAL</a:t>
              </a:r>
            </a:p>
          </p:txBody>
        </p:sp>
      </p:grpSp>
      <p:grpSp>
        <p:nvGrpSpPr>
          <p:cNvPr id="102451" name="Group 51"/>
          <p:cNvGrpSpPr>
            <a:grpSpLocks/>
          </p:cNvGrpSpPr>
          <p:nvPr/>
        </p:nvGrpSpPr>
        <p:grpSpPr bwMode="auto">
          <a:xfrm>
            <a:off x="9423400" y="1778000"/>
            <a:ext cx="3365500" cy="342900"/>
            <a:chOff x="0" y="0"/>
            <a:chExt cx="2120" cy="215"/>
          </a:xfrm>
        </p:grpSpPr>
        <p:sp>
          <p:nvSpPr>
            <p:cNvPr id="102452" name="Rectangle 52"/>
            <p:cNvSpPr>
              <a:spLocks/>
            </p:cNvSpPr>
            <p:nvPr/>
          </p:nvSpPr>
          <p:spPr bwMode="auto">
            <a:xfrm>
              <a:off x="0" y="39"/>
              <a:ext cx="2120"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53" name="Rectangle 53"/>
            <p:cNvSpPr>
              <a:spLocks/>
            </p:cNvSpPr>
            <p:nvPr/>
          </p:nvSpPr>
          <p:spPr bwMode="auto">
            <a:xfrm>
              <a:off x="0" y="0"/>
              <a:ext cx="848"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Ares V Flights</a:t>
              </a:r>
            </a:p>
          </p:txBody>
        </p:sp>
      </p:grpSp>
      <p:grpSp>
        <p:nvGrpSpPr>
          <p:cNvPr id="102454" name="Group 54"/>
          <p:cNvGrpSpPr>
            <a:grpSpLocks/>
          </p:cNvGrpSpPr>
          <p:nvPr/>
        </p:nvGrpSpPr>
        <p:grpSpPr bwMode="auto">
          <a:xfrm>
            <a:off x="5422900" y="3078163"/>
            <a:ext cx="2819400" cy="342900"/>
            <a:chOff x="0" y="0"/>
            <a:chExt cx="1775" cy="215"/>
          </a:xfrm>
        </p:grpSpPr>
        <p:sp>
          <p:nvSpPr>
            <p:cNvPr id="102455" name="Rectangle 55"/>
            <p:cNvSpPr>
              <a:spLocks/>
            </p:cNvSpPr>
            <p:nvPr/>
          </p:nvSpPr>
          <p:spPr bwMode="auto">
            <a:xfrm>
              <a:off x="0" y="39"/>
              <a:ext cx="1775"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56" name="Rectangle 56"/>
            <p:cNvSpPr>
              <a:spLocks/>
            </p:cNvSpPr>
            <p:nvPr/>
          </p:nvSpPr>
          <p:spPr bwMode="auto">
            <a:xfrm>
              <a:off x="0" y="0"/>
              <a:ext cx="1030"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Herschel - Planck</a:t>
              </a:r>
            </a:p>
          </p:txBody>
        </p:sp>
      </p:grpSp>
      <p:grpSp>
        <p:nvGrpSpPr>
          <p:cNvPr id="102457" name="Group 57"/>
          <p:cNvGrpSpPr>
            <a:grpSpLocks/>
          </p:cNvGrpSpPr>
          <p:nvPr/>
        </p:nvGrpSpPr>
        <p:grpSpPr bwMode="auto">
          <a:xfrm>
            <a:off x="5740400" y="2428875"/>
            <a:ext cx="863600" cy="342900"/>
            <a:chOff x="0" y="0"/>
            <a:chExt cx="544" cy="215"/>
          </a:xfrm>
        </p:grpSpPr>
        <p:sp>
          <p:nvSpPr>
            <p:cNvPr id="102458" name="Rectangle 58"/>
            <p:cNvSpPr>
              <a:spLocks/>
            </p:cNvSpPr>
            <p:nvPr/>
          </p:nvSpPr>
          <p:spPr bwMode="auto">
            <a:xfrm>
              <a:off x="0" y="39"/>
              <a:ext cx="544"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59" name="Rectangle 59"/>
            <p:cNvSpPr>
              <a:spLocks/>
            </p:cNvSpPr>
            <p:nvPr/>
          </p:nvSpPr>
          <p:spPr bwMode="auto">
            <a:xfrm>
              <a:off x="0" y="0"/>
              <a:ext cx="427"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WISE</a:t>
              </a:r>
            </a:p>
          </p:txBody>
        </p:sp>
      </p:grpSp>
      <p:grpSp>
        <p:nvGrpSpPr>
          <p:cNvPr id="102460" name="Group 60"/>
          <p:cNvGrpSpPr>
            <a:grpSpLocks/>
          </p:cNvGrpSpPr>
          <p:nvPr/>
        </p:nvGrpSpPr>
        <p:grpSpPr bwMode="auto">
          <a:xfrm>
            <a:off x="5308600" y="8280400"/>
            <a:ext cx="7581900" cy="342900"/>
            <a:chOff x="0" y="0"/>
            <a:chExt cx="4776" cy="215"/>
          </a:xfrm>
        </p:grpSpPr>
        <p:sp>
          <p:nvSpPr>
            <p:cNvPr id="102461" name="Rectangle 61"/>
            <p:cNvSpPr>
              <a:spLocks/>
            </p:cNvSpPr>
            <p:nvPr/>
          </p:nvSpPr>
          <p:spPr bwMode="auto">
            <a:xfrm>
              <a:off x="0" y="39"/>
              <a:ext cx="4776" cy="137"/>
            </a:xfrm>
            <a:prstGeom prst="rect">
              <a:avLst/>
            </a:prstGeom>
            <a:gradFill rotWithShape="0">
              <a:gsLst>
                <a:gs pos="0">
                  <a:srgbClr val="FFDC3F"/>
                </a:gs>
                <a:gs pos="100000">
                  <a:srgbClr val="FFDB26">
                    <a:alpha val="3100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62" name="Rectangle 62"/>
            <p:cNvSpPr>
              <a:spLocks/>
            </p:cNvSpPr>
            <p:nvPr/>
          </p:nvSpPr>
          <p:spPr bwMode="auto">
            <a:xfrm>
              <a:off x="0" y="0"/>
              <a:ext cx="972"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NVO Operations</a:t>
              </a:r>
            </a:p>
          </p:txBody>
        </p:sp>
      </p:grpSp>
      <p:grpSp>
        <p:nvGrpSpPr>
          <p:cNvPr id="102463" name="Group 63"/>
          <p:cNvGrpSpPr>
            <a:grpSpLocks/>
          </p:cNvGrpSpPr>
          <p:nvPr/>
        </p:nvGrpSpPr>
        <p:grpSpPr bwMode="auto">
          <a:xfrm>
            <a:off x="5854700" y="7954963"/>
            <a:ext cx="7048500" cy="342900"/>
            <a:chOff x="0" y="0"/>
            <a:chExt cx="4440" cy="215"/>
          </a:xfrm>
        </p:grpSpPr>
        <p:sp>
          <p:nvSpPr>
            <p:cNvPr id="102464" name="Rectangle 64"/>
            <p:cNvSpPr>
              <a:spLocks/>
            </p:cNvSpPr>
            <p:nvPr/>
          </p:nvSpPr>
          <p:spPr bwMode="auto">
            <a:xfrm>
              <a:off x="0" y="39"/>
              <a:ext cx="4440" cy="137"/>
            </a:xfrm>
            <a:prstGeom prst="rect">
              <a:avLst/>
            </a:prstGeom>
            <a:gradFill rotWithShape="0">
              <a:gsLst>
                <a:gs pos="0">
                  <a:srgbClr val="00FF00"/>
                </a:gs>
                <a:gs pos="100000">
                  <a:srgbClr val="00FF00">
                    <a:alpha val="3100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65" name="Rectangle 65"/>
            <p:cNvSpPr>
              <a:spLocks/>
            </p:cNvSpPr>
            <p:nvPr/>
          </p:nvSpPr>
          <p:spPr bwMode="auto">
            <a:xfrm>
              <a:off x="0" y="0"/>
              <a:ext cx="448"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ALMA</a:t>
              </a:r>
            </a:p>
          </p:txBody>
        </p:sp>
      </p:grpSp>
      <p:grpSp>
        <p:nvGrpSpPr>
          <p:cNvPr id="102466" name="Group 66"/>
          <p:cNvGrpSpPr>
            <a:grpSpLocks/>
          </p:cNvGrpSpPr>
          <p:nvPr/>
        </p:nvGrpSpPr>
        <p:grpSpPr bwMode="auto">
          <a:xfrm>
            <a:off x="7696200" y="7631113"/>
            <a:ext cx="5207000" cy="342900"/>
            <a:chOff x="0" y="0"/>
            <a:chExt cx="3280" cy="215"/>
          </a:xfrm>
        </p:grpSpPr>
        <p:sp>
          <p:nvSpPr>
            <p:cNvPr id="102467" name="Rectangle 67"/>
            <p:cNvSpPr>
              <a:spLocks/>
            </p:cNvSpPr>
            <p:nvPr/>
          </p:nvSpPr>
          <p:spPr bwMode="auto">
            <a:xfrm>
              <a:off x="0" y="39"/>
              <a:ext cx="3280" cy="137"/>
            </a:xfrm>
            <a:prstGeom prst="rect">
              <a:avLst/>
            </a:prstGeom>
            <a:gradFill rotWithShape="0">
              <a:gsLst>
                <a:gs pos="0">
                  <a:srgbClr val="00FF00"/>
                </a:gs>
                <a:gs pos="100000">
                  <a:srgbClr val="00FF00">
                    <a:alpha val="3100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68" name="Rectangle 68"/>
            <p:cNvSpPr>
              <a:spLocks/>
            </p:cNvSpPr>
            <p:nvPr/>
          </p:nvSpPr>
          <p:spPr bwMode="auto">
            <a:xfrm>
              <a:off x="0" y="0"/>
              <a:ext cx="372"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TMT</a:t>
              </a:r>
            </a:p>
          </p:txBody>
        </p:sp>
      </p:grpSp>
      <p:grpSp>
        <p:nvGrpSpPr>
          <p:cNvPr id="102469" name="Group 69"/>
          <p:cNvGrpSpPr>
            <a:grpSpLocks/>
          </p:cNvGrpSpPr>
          <p:nvPr/>
        </p:nvGrpSpPr>
        <p:grpSpPr bwMode="auto">
          <a:xfrm>
            <a:off x="7150100" y="7305675"/>
            <a:ext cx="5740400" cy="342900"/>
            <a:chOff x="0" y="0"/>
            <a:chExt cx="3616" cy="215"/>
          </a:xfrm>
        </p:grpSpPr>
        <p:sp>
          <p:nvSpPr>
            <p:cNvPr id="102470" name="Rectangle 70"/>
            <p:cNvSpPr>
              <a:spLocks/>
            </p:cNvSpPr>
            <p:nvPr/>
          </p:nvSpPr>
          <p:spPr bwMode="auto">
            <a:xfrm>
              <a:off x="0" y="39"/>
              <a:ext cx="3616" cy="137"/>
            </a:xfrm>
            <a:prstGeom prst="rect">
              <a:avLst/>
            </a:prstGeom>
            <a:gradFill rotWithShape="0">
              <a:gsLst>
                <a:gs pos="0">
                  <a:srgbClr val="00FF00"/>
                </a:gs>
                <a:gs pos="100000">
                  <a:srgbClr val="00FF00">
                    <a:alpha val="3100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71" name="Rectangle 71"/>
            <p:cNvSpPr>
              <a:spLocks/>
            </p:cNvSpPr>
            <p:nvPr/>
          </p:nvSpPr>
          <p:spPr bwMode="auto">
            <a:xfrm>
              <a:off x="0" y="0"/>
              <a:ext cx="423"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LSST</a:t>
              </a:r>
            </a:p>
          </p:txBody>
        </p:sp>
      </p:grpSp>
      <p:grpSp>
        <p:nvGrpSpPr>
          <p:cNvPr id="102472" name="Group 72"/>
          <p:cNvGrpSpPr>
            <a:grpSpLocks/>
          </p:cNvGrpSpPr>
          <p:nvPr/>
        </p:nvGrpSpPr>
        <p:grpSpPr bwMode="auto">
          <a:xfrm>
            <a:off x="4114800" y="6883400"/>
            <a:ext cx="7480300" cy="546100"/>
            <a:chOff x="0" y="0"/>
            <a:chExt cx="4712" cy="344"/>
          </a:xfrm>
        </p:grpSpPr>
        <p:sp>
          <p:nvSpPr>
            <p:cNvPr id="102473" name="Rectangle 73"/>
            <p:cNvSpPr>
              <a:spLocks/>
            </p:cNvSpPr>
            <p:nvPr/>
          </p:nvSpPr>
          <p:spPr bwMode="auto">
            <a:xfrm>
              <a:off x="0" y="103"/>
              <a:ext cx="4712" cy="137"/>
            </a:xfrm>
            <a:prstGeom prst="rect">
              <a:avLst/>
            </a:prstGeom>
            <a:gradFill rotWithShape="0">
              <a:gsLst>
                <a:gs pos="0">
                  <a:srgbClr val="00FF00"/>
                </a:gs>
                <a:gs pos="100000">
                  <a:srgbClr val="00FF00">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74" name="Rectangle 74"/>
            <p:cNvSpPr>
              <a:spLocks/>
            </p:cNvSpPr>
            <p:nvPr/>
          </p:nvSpPr>
          <p:spPr bwMode="auto">
            <a:xfrm>
              <a:off x="0" y="0"/>
              <a:ext cx="741" cy="344"/>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PANSTARRS</a:t>
              </a:r>
            </a:p>
          </p:txBody>
        </p:sp>
      </p:grpSp>
      <p:grpSp>
        <p:nvGrpSpPr>
          <p:cNvPr id="102475" name="Group 75"/>
          <p:cNvGrpSpPr>
            <a:grpSpLocks/>
          </p:cNvGrpSpPr>
          <p:nvPr/>
        </p:nvGrpSpPr>
        <p:grpSpPr bwMode="auto">
          <a:xfrm>
            <a:off x="1079500" y="8280400"/>
            <a:ext cx="4229100" cy="342900"/>
            <a:chOff x="0" y="0"/>
            <a:chExt cx="2664" cy="215"/>
          </a:xfrm>
        </p:grpSpPr>
        <p:sp>
          <p:nvSpPr>
            <p:cNvPr id="102476" name="Rectangle 76"/>
            <p:cNvSpPr>
              <a:spLocks/>
            </p:cNvSpPr>
            <p:nvPr/>
          </p:nvSpPr>
          <p:spPr bwMode="auto">
            <a:xfrm>
              <a:off x="0" y="39"/>
              <a:ext cx="2664" cy="137"/>
            </a:xfrm>
            <a:prstGeom prst="rect">
              <a:avLst/>
            </a:prstGeom>
            <a:gradFill rotWithShape="0">
              <a:gsLst>
                <a:gs pos="0">
                  <a:srgbClr val="FFDC3F"/>
                </a:gs>
                <a:gs pos="100000">
                  <a:srgbClr val="FFDB26">
                    <a:alpha val="3100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77" name="Rectangle 77"/>
            <p:cNvSpPr>
              <a:spLocks/>
            </p:cNvSpPr>
            <p:nvPr/>
          </p:nvSpPr>
          <p:spPr bwMode="auto">
            <a:xfrm>
              <a:off x="0" y="0"/>
              <a:ext cx="1088"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NVO Development</a:t>
              </a:r>
            </a:p>
          </p:txBody>
        </p:sp>
      </p:grpSp>
      <p:grpSp>
        <p:nvGrpSpPr>
          <p:cNvPr id="102478" name="Group 78"/>
          <p:cNvGrpSpPr>
            <a:grpSpLocks/>
          </p:cNvGrpSpPr>
          <p:nvPr/>
        </p:nvGrpSpPr>
        <p:grpSpPr bwMode="auto">
          <a:xfrm>
            <a:off x="647700" y="6329363"/>
            <a:ext cx="7480300" cy="342900"/>
            <a:chOff x="0" y="0"/>
            <a:chExt cx="4712" cy="215"/>
          </a:xfrm>
        </p:grpSpPr>
        <p:sp>
          <p:nvSpPr>
            <p:cNvPr id="102479" name="Rectangle 79"/>
            <p:cNvSpPr>
              <a:spLocks/>
            </p:cNvSpPr>
            <p:nvPr/>
          </p:nvSpPr>
          <p:spPr bwMode="auto">
            <a:xfrm>
              <a:off x="0" y="39"/>
              <a:ext cx="4712" cy="137"/>
            </a:xfrm>
            <a:prstGeom prst="rect">
              <a:avLst/>
            </a:prstGeom>
            <a:gradFill rotWithShape="0">
              <a:gsLst>
                <a:gs pos="0">
                  <a:srgbClr val="00FF00"/>
                </a:gs>
                <a:gs pos="100000">
                  <a:srgbClr val="00FF00">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80" name="Rectangle 80"/>
            <p:cNvSpPr>
              <a:spLocks/>
            </p:cNvSpPr>
            <p:nvPr/>
          </p:nvSpPr>
          <p:spPr bwMode="auto">
            <a:xfrm>
              <a:off x="0" y="0"/>
              <a:ext cx="448"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SDSS</a:t>
              </a:r>
            </a:p>
          </p:txBody>
        </p:sp>
      </p:grpSp>
      <p:grpSp>
        <p:nvGrpSpPr>
          <p:cNvPr id="102481" name="Group 81"/>
          <p:cNvGrpSpPr>
            <a:grpSpLocks/>
          </p:cNvGrpSpPr>
          <p:nvPr/>
        </p:nvGrpSpPr>
        <p:grpSpPr bwMode="auto">
          <a:xfrm>
            <a:off x="646113" y="6654800"/>
            <a:ext cx="12142787" cy="342900"/>
            <a:chOff x="0" y="0"/>
            <a:chExt cx="7648" cy="215"/>
          </a:xfrm>
        </p:grpSpPr>
        <p:sp>
          <p:nvSpPr>
            <p:cNvPr id="102482" name="Rectangle 82"/>
            <p:cNvSpPr>
              <a:spLocks/>
            </p:cNvSpPr>
            <p:nvPr/>
          </p:nvSpPr>
          <p:spPr bwMode="auto">
            <a:xfrm>
              <a:off x="0" y="39"/>
              <a:ext cx="7648" cy="137"/>
            </a:xfrm>
            <a:prstGeom prst="rect">
              <a:avLst/>
            </a:prstGeom>
            <a:gradFill rotWithShape="0">
              <a:gsLst>
                <a:gs pos="0">
                  <a:srgbClr val="00FF00"/>
                </a:gs>
                <a:gs pos="100000">
                  <a:srgbClr val="00FF00">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83" name="Rectangle 83"/>
            <p:cNvSpPr>
              <a:spLocks/>
            </p:cNvSpPr>
            <p:nvPr/>
          </p:nvSpPr>
          <p:spPr bwMode="auto">
            <a:xfrm>
              <a:off x="0" y="0"/>
              <a:ext cx="1576"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VLT &amp; Gemini Observatories</a:t>
              </a:r>
            </a:p>
          </p:txBody>
        </p:sp>
      </p:grpSp>
      <p:grpSp>
        <p:nvGrpSpPr>
          <p:cNvPr id="102484" name="Group 84"/>
          <p:cNvGrpSpPr>
            <a:grpSpLocks/>
          </p:cNvGrpSpPr>
          <p:nvPr/>
        </p:nvGrpSpPr>
        <p:grpSpPr bwMode="auto">
          <a:xfrm>
            <a:off x="8991600" y="2754313"/>
            <a:ext cx="2603500" cy="342900"/>
            <a:chOff x="0" y="0"/>
            <a:chExt cx="1640" cy="215"/>
          </a:xfrm>
        </p:grpSpPr>
        <p:sp>
          <p:nvSpPr>
            <p:cNvPr id="102485" name="Rectangle 85"/>
            <p:cNvSpPr>
              <a:spLocks/>
            </p:cNvSpPr>
            <p:nvPr/>
          </p:nvSpPr>
          <p:spPr bwMode="auto">
            <a:xfrm>
              <a:off x="0" y="39"/>
              <a:ext cx="1640"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2486" name="Rectangle 86"/>
            <p:cNvSpPr>
              <a:spLocks/>
            </p:cNvSpPr>
            <p:nvPr/>
          </p:nvSpPr>
          <p:spPr bwMode="auto">
            <a:xfrm>
              <a:off x="0" y="0"/>
              <a:ext cx="934"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SIM?        TPF?</a:t>
              </a:r>
            </a:p>
          </p:txBody>
        </p:sp>
      </p:grpSp>
      <p:grpSp>
        <p:nvGrpSpPr>
          <p:cNvPr id="102487" name="Group 87"/>
          <p:cNvGrpSpPr>
            <a:grpSpLocks/>
          </p:cNvGrpSpPr>
          <p:nvPr/>
        </p:nvGrpSpPr>
        <p:grpSpPr bwMode="auto">
          <a:xfrm>
            <a:off x="495300" y="8661400"/>
            <a:ext cx="11676063" cy="596900"/>
            <a:chOff x="0" y="0"/>
            <a:chExt cx="7355" cy="376"/>
          </a:xfrm>
        </p:grpSpPr>
        <p:sp>
          <p:nvSpPr>
            <p:cNvPr id="102488" name="Rectangle 88"/>
            <p:cNvSpPr>
              <a:spLocks/>
            </p:cNvSpPr>
            <p:nvPr/>
          </p:nvSpPr>
          <p:spPr bwMode="auto">
            <a:xfrm>
              <a:off x="0" y="0"/>
              <a:ext cx="731" cy="360"/>
            </a:xfrm>
            <a:prstGeom prst="rect">
              <a:avLst/>
            </a:prstGeom>
            <a:noFill/>
            <a:ln w="25400" cap="flat">
              <a:noFill/>
              <a:miter lim="800000"/>
              <a:headEnd type="none" w="med" len="med"/>
              <a:tailEnd type="none" w="med" len="med"/>
            </a:ln>
          </p:spPr>
          <p:txBody>
            <a:bodyPr wrap="none" lIns="0" tIns="0" rIns="57799" bIns="0">
              <a:prstTxWarp prst="textNoShape">
                <a:avLst/>
              </a:prstTxWarp>
              <a:spAutoFit/>
            </a:bodyPr>
            <a:lstStyle/>
            <a:p>
              <a:pPr marL="57150" algn="l"/>
              <a:r>
                <a:rPr lang="en-US" sz="2800" b="1">
                  <a:solidFill>
                    <a:schemeClr val="tx1"/>
                  </a:solidFill>
                  <a:latin typeface="Lucida Grande" pitchFamily="-111" charset="0"/>
                  <a:ea typeface="Lucida Grande" pitchFamily="-111" charset="0"/>
                  <a:cs typeface="Lucida Grande" pitchFamily="-111" charset="0"/>
                  <a:sym typeface="Lucida Grande" pitchFamily="-111" charset="0"/>
                </a:rPr>
                <a:t>2000</a:t>
              </a:r>
            </a:p>
          </p:txBody>
        </p:sp>
        <p:sp>
          <p:nvSpPr>
            <p:cNvPr id="102489" name="Rectangle 89"/>
            <p:cNvSpPr>
              <a:spLocks/>
            </p:cNvSpPr>
            <p:nvPr/>
          </p:nvSpPr>
          <p:spPr bwMode="auto">
            <a:xfrm>
              <a:off x="1711" y="0"/>
              <a:ext cx="732" cy="360"/>
            </a:xfrm>
            <a:prstGeom prst="rect">
              <a:avLst/>
            </a:prstGeom>
            <a:noFill/>
            <a:ln w="25400" cap="flat">
              <a:noFill/>
              <a:miter lim="800000"/>
              <a:headEnd type="none" w="med" len="med"/>
              <a:tailEnd type="none" w="med" len="med"/>
            </a:ln>
          </p:spPr>
          <p:txBody>
            <a:bodyPr wrap="none" lIns="0" tIns="0" rIns="57799" bIns="0">
              <a:prstTxWarp prst="textNoShape">
                <a:avLst/>
              </a:prstTxWarp>
              <a:spAutoFit/>
            </a:bodyPr>
            <a:lstStyle/>
            <a:p>
              <a:pPr marL="57150" algn="l"/>
              <a:r>
                <a:rPr lang="en-US" sz="2800" b="1">
                  <a:solidFill>
                    <a:schemeClr val="tx1"/>
                  </a:solidFill>
                  <a:latin typeface="Lucida Grande" pitchFamily="-111" charset="0"/>
                  <a:ea typeface="Lucida Grande" pitchFamily="-111" charset="0"/>
                  <a:cs typeface="Lucida Grande" pitchFamily="-111" charset="0"/>
                  <a:sym typeface="Lucida Grande" pitchFamily="-111" charset="0"/>
                </a:rPr>
                <a:t>2005</a:t>
              </a:r>
            </a:p>
          </p:txBody>
        </p:sp>
        <p:sp>
          <p:nvSpPr>
            <p:cNvPr id="102490" name="Rectangle 90"/>
            <p:cNvSpPr>
              <a:spLocks/>
            </p:cNvSpPr>
            <p:nvPr/>
          </p:nvSpPr>
          <p:spPr bwMode="auto">
            <a:xfrm>
              <a:off x="3344" y="0"/>
              <a:ext cx="731" cy="360"/>
            </a:xfrm>
            <a:prstGeom prst="rect">
              <a:avLst/>
            </a:prstGeom>
            <a:noFill/>
            <a:ln w="25400" cap="flat">
              <a:noFill/>
              <a:miter lim="800000"/>
              <a:headEnd type="none" w="med" len="med"/>
              <a:tailEnd type="none" w="med" len="med"/>
            </a:ln>
          </p:spPr>
          <p:txBody>
            <a:bodyPr wrap="none" lIns="0" tIns="0" rIns="57799" bIns="0">
              <a:prstTxWarp prst="textNoShape">
                <a:avLst/>
              </a:prstTxWarp>
              <a:spAutoFit/>
            </a:bodyPr>
            <a:lstStyle/>
            <a:p>
              <a:pPr marL="57150" algn="l"/>
              <a:r>
                <a:rPr lang="en-US" sz="2800" b="1">
                  <a:solidFill>
                    <a:schemeClr val="tx1"/>
                  </a:solidFill>
                  <a:latin typeface="Lucida Grande" pitchFamily="-111" charset="0"/>
                  <a:ea typeface="Lucida Grande" pitchFamily="-111" charset="0"/>
                  <a:cs typeface="Lucida Grande" pitchFamily="-111" charset="0"/>
                  <a:sym typeface="Lucida Grande" pitchFamily="-111" charset="0"/>
                </a:rPr>
                <a:t>2010</a:t>
              </a:r>
            </a:p>
          </p:txBody>
        </p:sp>
        <p:sp>
          <p:nvSpPr>
            <p:cNvPr id="102491" name="Rectangle 91"/>
            <p:cNvSpPr>
              <a:spLocks/>
            </p:cNvSpPr>
            <p:nvPr/>
          </p:nvSpPr>
          <p:spPr bwMode="auto">
            <a:xfrm>
              <a:off x="4984" y="16"/>
              <a:ext cx="731" cy="360"/>
            </a:xfrm>
            <a:prstGeom prst="rect">
              <a:avLst/>
            </a:prstGeom>
            <a:noFill/>
            <a:ln w="25400" cap="flat">
              <a:noFill/>
              <a:miter lim="800000"/>
              <a:headEnd type="none" w="med" len="med"/>
              <a:tailEnd type="none" w="med" len="med"/>
            </a:ln>
          </p:spPr>
          <p:txBody>
            <a:bodyPr wrap="none" lIns="0" tIns="0" rIns="57799" bIns="0">
              <a:prstTxWarp prst="textNoShape">
                <a:avLst/>
              </a:prstTxWarp>
              <a:spAutoFit/>
            </a:bodyPr>
            <a:lstStyle/>
            <a:p>
              <a:pPr marL="57150" algn="l"/>
              <a:r>
                <a:rPr lang="en-US" sz="2800" b="1">
                  <a:solidFill>
                    <a:schemeClr val="tx1"/>
                  </a:solidFill>
                  <a:latin typeface="Lucida Grande" pitchFamily="-111" charset="0"/>
                  <a:ea typeface="Lucida Grande" pitchFamily="-111" charset="0"/>
                  <a:cs typeface="Lucida Grande" pitchFamily="-111" charset="0"/>
                  <a:sym typeface="Lucida Grande" pitchFamily="-111" charset="0"/>
                </a:rPr>
                <a:t>2015</a:t>
              </a:r>
            </a:p>
          </p:txBody>
        </p:sp>
        <p:sp>
          <p:nvSpPr>
            <p:cNvPr id="102492" name="Rectangle 92"/>
            <p:cNvSpPr>
              <a:spLocks/>
            </p:cNvSpPr>
            <p:nvPr/>
          </p:nvSpPr>
          <p:spPr bwMode="auto">
            <a:xfrm>
              <a:off x="6624" y="16"/>
              <a:ext cx="731" cy="360"/>
            </a:xfrm>
            <a:prstGeom prst="rect">
              <a:avLst/>
            </a:prstGeom>
            <a:noFill/>
            <a:ln w="25400" cap="flat">
              <a:noFill/>
              <a:miter lim="800000"/>
              <a:headEnd type="none" w="med" len="med"/>
              <a:tailEnd type="none" w="med" len="med"/>
            </a:ln>
          </p:spPr>
          <p:txBody>
            <a:bodyPr wrap="none" lIns="0" tIns="0" rIns="57799" bIns="0">
              <a:prstTxWarp prst="textNoShape">
                <a:avLst/>
              </a:prstTxWarp>
              <a:spAutoFit/>
            </a:bodyPr>
            <a:lstStyle/>
            <a:p>
              <a:pPr marL="57150" algn="l"/>
              <a:r>
                <a:rPr lang="en-US" sz="2800" b="1">
                  <a:solidFill>
                    <a:schemeClr val="tx1"/>
                  </a:solidFill>
                  <a:latin typeface="Lucida Grande" pitchFamily="-111" charset="0"/>
                  <a:ea typeface="Lucida Grande" pitchFamily="-111" charset="0"/>
                  <a:cs typeface="Lucida Grande" pitchFamily="-111" charset="0"/>
                  <a:sym typeface="Lucida Grande" pitchFamily="-111" charset="0"/>
                </a:rPr>
                <a:t>2020</a:t>
              </a:r>
            </a:p>
          </p:txBody>
        </p:sp>
      </p:gr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80"/>
            </a:gs>
            <a:gs pos="100000">
              <a:srgbClr val="03003C"/>
            </a:gs>
          </a:gsLst>
          <a:lin ang="0" scaled="1"/>
        </a:gradFill>
        <a:effectLst/>
      </p:bgPr>
    </p:bg>
    <p:spTree>
      <p:nvGrpSpPr>
        <p:cNvPr id="1" name=""/>
        <p:cNvGrpSpPr/>
        <p:nvPr/>
      </p:nvGrpSpPr>
      <p:grpSpPr>
        <a:xfrm>
          <a:off x="0" y="0"/>
          <a:ext cx="0" cy="0"/>
          <a:chOff x="0" y="0"/>
          <a:chExt cx="0" cy="0"/>
        </a:xfrm>
      </p:grpSpPr>
      <p:sp>
        <p:nvSpPr>
          <p:cNvPr id="104449" name="AutoShape 1"/>
          <p:cNvSpPr>
            <a:spLocks/>
          </p:cNvSpPr>
          <p:nvPr/>
        </p:nvSpPr>
        <p:spPr bwMode="auto">
          <a:xfrm>
            <a:off x="279400" y="8712200"/>
            <a:ext cx="12636500" cy="482600"/>
          </a:xfrm>
          <a:prstGeom prst="roundRect">
            <a:avLst>
              <a:gd name="adj" fmla="val 39472"/>
            </a:avLst>
          </a:prstGeom>
          <a:solidFill>
            <a:srgbClr val="96417A"/>
          </a:solidFill>
          <a:ln w="12700" cap="flat">
            <a:noFill/>
            <a:round/>
            <a:headEnd type="none" w="med" len="med"/>
            <a:tailEnd type="none" w="med" len="med"/>
          </a:ln>
        </p:spPr>
        <p:txBody>
          <a:bodyPr lIns="0" tIns="0" rIns="0" bIns="0">
            <a:prstTxWarp prst="textNoShape">
              <a:avLst/>
            </a:prstTxWarp>
          </a:bodyPr>
          <a:lstStyle/>
          <a:p>
            <a:endParaRPr lang="en-US"/>
          </a:p>
        </p:txBody>
      </p:sp>
      <p:sp>
        <p:nvSpPr>
          <p:cNvPr id="104450" name="Line 2"/>
          <p:cNvSpPr>
            <a:spLocks noChangeShapeType="1"/>
          </p:cNvSpPr>
          <p:nvPr/>
        </p:nvSpPr>
        <p:spPr bwMode="auto">
          <a:xfrm>
            <a:off x="11595100" y="1841500"/>
            <a:ext cx="1588" cy="6831013"/>
          </a:xfrm>
          <a:prstGeom prst="line">
            <a:avLst/>
          </a:prstGeom>
          <a:noFill/>
          <a:ln w="25400" cap="flat">
            <a:solidFill>
              <a:srgbClr val="FF00FF"/>
            </a:solidFill>
            <a:prstDash val="solid"/>
            <a:round/>
            <a:headEnd type="none" w="med" len="med"/>
            <a:tailEnd type="none" w="med" len="med"/>
          </a:ln>
        </p:spPr>
        <p:txBody>
          <a:bodyPr lIns="0" tIns="0" rIns="0" bIns="0">
            <a:prstTxWarp prst="textNoShape">
              <a:avLst/>
            </a:prstTxWarp>
          </a:bodyPr>
          <a:lstStyle/>
          <a:p>
            <a:endParaRPr lang="en-US"/>
          </a:p>
        </p:txBody>
      </p:sp>
      <p:sp>
        <p:nvSpPr>
          <p:cNvPr id="104451" name="Line 3"/>
          <p:cNvSpPr>
            <a:spLocks noChangeShapeType="1"/>
          </p:cNvSpPr>
          <p:nvPr/>
        </p:nvSpPr>
        <p:spPr bwMode="auto">
          <a:xfrm>
            <a:off x="8991600" y="1841500"/>
            <a:ext cx="1588" cy="6831013"/>
          </a:xfrm>
          <a:prstGeom prst="line">
            <a:avLst/>
          </a:prstGeom>
          <a:noFill/>
          <a:ln w="25400" cap="flat">
            <a:solidFill>
              <a:srgbClr val="FF00FF"/>
            </a:solidFill>
            <a:prstDash val="solid"/>
            <a:round/>
            <a:headEnd type="none" w="med" len="med"/>
            <a:tailEnd type="none" w="med" len="med"/>
          </a:ln>
        </p:spPr>
        <p:txBody>
          <a:bodyPr lIns="0" tIns="0" rIns="0" bIns="0">
            <a:prstTxWarp prst="textNoShape">
              <a:avLst/>
            </a:prstTxWarp>
          </a:bodyPr>
          <a:lstStyle/>
          <a:p>
            <a:endParaRPr lang="en-US"/>
          </a:p>
        </p:txBody>
      </p:sp>
      <p:sp>
        <p:nvSpPr>
          <p:cNvPr id="104452" name="Line 4"/>
          <p:cNvSpPr>
            <a:spLocks noChangeShapeType="1"/>
          </p:cNvSpPr>
          <p:nvPr/>
        </p:nvSpPr>
        <p:spPr bwMode="auto">
          <a:xfrm>
            <a:off x="6388100" y="1841500"/>
            <a:ext cx="1588" cy="6831013"/>
          </a:xfrm>
          <a:prstGeom prst="line">
            <a:avLst/>
          </a:prstGeom>
          <a:noFill/>
          <a:ln w="25400" cap="flat">
            <a:solidFill>
              <a:srgbClr val="FF00FF"/>
            </a:solidFill>
            <a:prstDash val="solid"/>
            <a:round/>
            <a:headEnd type="none" w="med" len="med"/>
            <a:tailEnd type="none" w="med" len="med"/>
          </a:ln>
        </p:spPr>
        <p:txBody>
          <a:bodyPr lIns="0" tIns="0" rIns="0" bIns="0">
            <a:prstTxWarp prst="textNoShape">
              <a:avLst/>
            </a:prstTxWarp>
          </a:bodyPr>
          <a:lstStyle/>
          <a:p>
            <a:endParaRPr lang="en-US"/>
          </a:p>
        </p:txBody>
      </p:sp>
      <p:sp>
        <p:nvSpPr>
          <p:cNvPr id="104453" name="Line 5"/>
          <p:cNvSpPr>
            <a:spLocks noChangeShapeType="1"/>
          </p:cNvSpPr>
          <p:nvPr/>
        </p:nvSpPr>
        <p:spPr bwMode="auto">
          <a:xfrm>
            <a:off x="3797300" y="1841500"/>
            <a:ext cx="1588" cy="6831013"/>
          </a:xfrm>
          <a:prstGeom prst="line">
            <a:avLst/>
          </a:prstGeom>
          <a:noFill/>
          <a:ln w="25400" cap="flat">
            <a:solidFill>
              <a:srgbClr val="FF00FF"/>
            </a:solidFill>
            <a:prstDash val="solid"/>
            <a:round/>
            <a:headEnd type="none" w="med" len="med"/>
            <a:tailEnd type="none" w="med" len="med"/>
          </a:ln>
        </p:spPr>
        <p:txBody>
          <a:bodyPr lIns="0" tIns="0" rIns="0" bIns="0">
            <a:prstTxWarp prst="textNoShape">
              <a:avLst/>
            </a:prstTxWarp>
          </a:bodyPr>
          <a:lstStyle/>
          <a:p>
            <a:endParaRPr lang="en-US"/>
          </a:p>
        </p:txBody>
      </p:sp>
      <p:sp>
        <p:nvSpPr>
          <p:cNvPr id="104454" name="Line 6"/>
          <p:cNvSpPr>
            <a:spLocks noChangeShapeType="1"/>
          </p:cNvSpPr>
          <p:nvPr/>
        </p:nvSpPr>
        <p:spPr bwMode="auto">
          <a:xfrm>
            <a:off x="1079500" y="1841500"/>
            <a:ext cx="1588" cy="6831013"/>
          </a:xfrm>
          <a:prstGeom prst="line">
            <a:avLst/>
          </a:prstGeom>
          <a:noFill/>
          <a:ln w="25400" cap="flat">
            <a:solidFill>
              <a:srgbClr val="FF00FF"/>
            </a:solidFill>
            <a:prstDash val="solid"/>
            <a:round/>
            <a:headEnd type="none" w="med" len="med"/>
            <a:tailEnd type="none" w="med" len="med"/>
          </a:ln>
        </p:spPr>
        <p:txBody>
          <a:bodyPr lIns="0" tIns="0" rIns="0" bIns="0">
            <a:prstTxWarp prst="textNoShape">
              <a:avLst/>
            </a:prstTxWarp>
          </a:bodyPr>
          <a:lstStyle/>
          <a:p>
            <a:endParaRPr lang="en-US"/>
          </a:p>
        </p:txBody>
      </p:sp>
      <p:sp>
        <p:nvSpPr>
          <p:cNvPr id="104455" name="Rectangle 7"/>
          <p:cNvSpPr>
            <a:spLocks noGrp="1" noChangeArrowheads="1"/>
          </p:cNvSpPr>
          <p:nvPr>
            <p:ph type="title"/>
          </p:nvPr>
        </p:nvSpPr>
        <p:spPr>
          <a:xfrm>
            <a:off x="647700" y="0"/>
            <a:ext cx="11493500" cy="1841500"/>
          </a:xfrm>
          <a:ln/>
        </p:spPr>
        <p:txBody>
          <a:bodyPr rIns="191798"/>
          <a:lstStyle/>
          <a:p>
            <a:pPr algn="ctr"/>
            <a:r>
              <a:rPr lang="en-US">
                <a:effectLst>
                  <a:outerShdw blurRad="38100" dist="38100" dir="2700000" algn="tl">
                    <a:srgbClr val="000000"/>
                  </a:outerShdw>
                </a:effectLst>
                <a:latin typeface="American Typewriter" pitchFamily="-111" charset="0"/>
                <a:ea typeface="American Typewriter" pitchFamily="-111" charset="0"/>
                <a:cs typeface="American Typewriter" pitchFamily="-111" charset="0"/>
                <a:sym typeface="American Typewriter" pitchFamily="-111" charset="0"/>
              </a:rPr>
              <a:t>Astronomy Project Timeline</a:t>
            </a:r>
            <a:r>
              <a:rPr lang="en-US">
                <a:effectLst>
                  <a:outerShdw blurRad="38100" dist="38100" dir="2700000" algn="tl">
                    <a:srgbClr val="000000"/>
                  </a:outerShdw>
                </a:effectLst>
                <a:latin typeface="American Typewriter" pitchFamily="-111" charset="0"/>
                <a:sym typeface="American Typewriter" pitchFamily="-111" charset="0"/>
              </a:rPr>
              <a:t/>
            </a:r>
            <a:br>
              <a:rPr lang="en-US">
                <a:effectLst>
                  <a:outerShdw blurRad="38100" dist="38100" dir="2700000" algn="tl">
                    <a:srgbClr val="000000"/>
                  </a:outerShdw>
                </a:effectLst>
                <a:latin typeface="American Typewriter" pitchFamily="-111" charset="0"/>
                <a:sym typeface="American Typewriter" pitchFamily="-111" charset="0"/>
              </a:rPr>
            </a:br>
            <a:r>
              <a:rPr lang="en-US" sz="2800">
                <a:solidFill>
                  <a:srgbClr val="FFDC3F"/>
                </a:solidFill>
                <a:effectLst>
                  <a:outerShdw blurRad="38100" dist="38100" dir="2700000" algn="tl">
                    <a:srgbClr val="000000"/>
                  </a:outerShdw>
                </a:effectLst>
                <a:latin typeface="American Typewriter" pitchFamily="-111" charset="0"/>
                <a:ea typeface="American Typewriter" pitchFamily="-111" charset="0"/>
                <a:cs typeface="American Typewriter" pitchFamily="-111" charset="0"/>
                <a:sym typeface="American Typewriter" pitchFamily="-111" charset="0"/>
              </a:rPr>
              <a:t>STScI Project and Mission Activity</a:t>
            </a:r>
            <a:endParaRPr lang="en-US" sz="2800">
              <a:solidFill>
                <a:srgbClr val="FFDC3F"/>
              </a:solidFill>
              <a:effectLst>
                <a:outerShdw blurRad="38100" dist="38100" dir="2700000" algn="tl">
                  <a:srgbClr val="000000"/>
                </a:outerShdw>
              </a:effectLst>
              <a:latin typeface="American Typewriter" pitchFamily="-111" charset="0"/>
              <a:sym typeface="American Typewriter" pitchFamily="-111" charset="0"/>
            </a:endParaRPr>
          </a:p>
        </p:txBody>
      </p:sp>
      <p:grpSp>
        <p:nvGrpSpPr>
          <p:cNvPr id="104456" name="Group 8"/>
          <p:cNvGrpSpPr>
            <a:grpSpLocks/>
          </p:cNvGrpSpPr>
          <p:nvPr/>
        </p:nvGrpSpPr>
        <p:grpSpPr bwMode="auto">
          <a:xfrm>
            <a:off x="647700" y="5680075"/>
            <a:ext cx="8128000" cy="342900"/>
            <a:chOff x="0" y="0"/>
            <a:chExt cx="5120" cy="215"/>
          </a:xfrm>
        </p:grpSpPr>
        <p:sp>
          <p:nvSpPr>
            <p:cNvPr id="104457" name="Rectangle 9"/>
            <p:cNvSpPr>
              <a:spLocks/>
            </p:cNvSpPr>
            <p:nvPr/>
          </p:nvSpPr>
          <p:spPr bwMode="auto">
            <a:xfrm>
              <a:off x="0" y="39"/>
              <a:ext cx="5120"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458" name="Rectangle 10"/>
            <p:cNvSpPr>
              <a:spLocks/>
            </p:cNvSpPr>
            <p:nvPr/>
          </p:nvSpPr>
          <p:spPr bwMode="auto">
            <a:xfrm>
              <a:off x="0" y="0"/>
              <a:ext cx="366"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HST</a:t>
              </a:r>
            </a:p>
          </p:txBody>
        </p:sp>
      </p:grpSp>
      <p:grpSp>
        <p:nvGrpSpPr>
          <p:cNvPr id="104459" name="Group 11"/>
          <p:cNvGrpSpPr>
            <a:grpSpLocks/>
          </p:cNvGrpSpPr>
          <p:nvPr/>
        </p:nvGrpSpPr>
        <p:grpSpPr bwMode="auto">
          <a:xfrm>
            <a:off x="647700" y="5354638"/>
            <a:ext cx="5524500" cy="342900"/>
            <a:chOff x="0" y="0"/>
            <a:chExt cx="3480" cy="215"/>
          </a:xfrm>
        </p:grpSpPr>
        <p:sp>
          <p:nvSpPr>
            <p:cNvPr id="104460" name="Rectangle 12"/>
            <p:cNvSpPr>
              <a:spLocks/>
            </p:cNvSpPr>
            <p:nvPr/>
          </p:nvSpPr>
          <p:spPr bwMode="auto">
            <a:xfrm>
              <a:off x="0" y="39"/>
              <a:ext cx="3480" cy="137"/>
            </a:xfrm>
            <a:prstGeom prst="rect">
              <a:avLst/>
            </a:prstGeom>
            <a:gradFill rotWithShape="0">
              <a:gsLst>
                <a:gs pos="0">
                  <a:srgbClr val="FFFFFF">
                    <a:alpha val="10001"/>
                  </a:srgbClr>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461" name="Rectangle 13"/>
            <p:cNvSpPr>
              <a:spLocks/>
            </p:cNvSpPr>
            <p:nvPr/>
          </p:nvSpPr>
          <p:spPr bwMode="auto">
            <a:xfrm>
              <a:off x="0" y="0"/>
              <a:ext cx="492"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solidFill>
                    <a:schemeClr val="tx1"/>
                  </a:solidFill>
                  <a:latin typeface="Arial" pitchFamily="-111" charset="0"/>
                  <a:ea typeface="Arial" pitchFamily="-111" charset="0"/>
                  <a:cs typeface="Arial" pitchFamily="-111" charset="0"/>
                  <a:sym typeface="Arial" pitchFamily="-111" charset="0"/>
                </a:rPr>
                <a:t>Spitzer</a:t>
              </a:r>
            </a:p>
          </p:txBody>
        </p:sp>
      </p:grpSp>
      <p:grpSp>
        <p:nvGrpSpPr>
          <p:cNvPr id="104462" name="Group 14"/>
          <p:cNvGrpSpPr>
            <a:grpSpLocks/>
          </p:cNvGrpSpPr>
          <p:nvPr/>
        </p:nvGrpSpPr>
        <p:grpSpPr bwMode="auto">
          <a:xfrm>
            <a:off x="647700" y="5029200"/>
            <a:ext cx="6502400" cy="342900"/>
            <a:chOff x="0" y="0"/>
            <a:chExt cx="4096" cy="215"/>
          </a:xfrm>
        </p:grpSpPr>
        <p:sp>
          <p:nvSpPr>
            <p:cNvPr id="104463" name="Rectangle 15"/>
            <p:cNvSpPr>
              <a:spLocks/>
            </p:cNvSpPr>
            <p:nvPr/>
          </p:nvSpPr>
          <p:spPr bwMode="auto">
            <a:xfrm>
              <a:off x="0" y="39"/>
              <a:ext cx="4096" cy="137"/>
            </a:xfrm>
            <a:prstGeom prst="rect">
              <a:avLst/>
            </a:prstGeom>
            <a:gradFill rotWithShape="0">
              <a:gsLst>
                <a:gs pos="0">
                  <a:srgbClr val="FFFFFF">
                    <a:alpha val="10001"/>
                  </a:srgbClr>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464" name="Rectangle 16"/>
            <p:cNvSpPr>
              <a:spLocks/>
            </p:cNvSpPr>
            <p:nvPr/>
          </p:nvSpPr>
          <p:spPr bwMode="auto">
            <a:xfrm>
              <a:off x="0" y="0"/>
              <a:ext cx="575"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solidFill>
                    <a:schemeClr val="tx1"/>
                  </a:solidFill>
                  <a:latin typeface="Arial" pitchFamily="-111" charset="0"/>
                  <a:ea typeface="Arial" pitchFamily="-111" charset="0"/>
                  <a:cs typeface="Arial" pitchFamily="-111" charset="0"/>
                  <a:sym typeface="Arial" pitchFamily="-111" charset="0"/>
                </a:rPr>
                <a:t>Chandra</a:t>
              </a:r>
            </a:p>
          </p:txBody>
        </p:sp>
      </p:grpSp>
      <p:grpSp>
        <p:nvGrpSpPr>
          <p:cNvPr id="104465" name="Group 17"/>
          <p:cNvGrpSpPr>
            <a:grpSpLocks/>
          </p:cNvGrpSpPr>
          <p:nvPr/>
        </p:nvGrpSpPr>
        <p:grpSpPr bwMode="auto">
          <a:xfrm>
            <a:off x="647700" y="4379913"/>
            <a:ext cx="4762500" cy="342900"/>
            <a:chOff x="0" y="0"/>
            <a:chExt cx="3000" cy="215"/>
          </a:xfrm>
        </p:grpSpPr>
        <p:sp>
          <p:nvSpPr>
            <p:cNvPr id="104466" name="Rectangle 18"/>
            <p:cNvSpPr>
              <a:spLocks/>
            </p:cNvSpPr>
            <p:nvPr/>
          </p:nvSpPr>
          <p:spPr bwMode="auto">
            <a:xfrm>
              <a:off x="0" y="39"/>
              <a:ext cx="3000"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467" name="Rectangle 19"/>
            <p:cNvSpPr>
              <a:spLocks/>
            </p:cNvSpPr>
            <p:nvPr/>
          </p:nvSpPr>
          <p:spPr bwMode="auto">
            <a:xfrm>
              <a:off x="0" y="0"/>
              <a:ext cx="441"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FUSE</a:t>
              </a:r>
            </a:p>
          </p:txBody>
        </p:sp>
      </p:grpSp>
      <p:grpSp>
        <p:nvGrpSpPr>
          <p:cNvPr id="104468" name="Group 20"/>
          <p:cNvGrpSpPr>
            <a:grpSpLocks/>
          </p:cNvGrpSpPr>
          <p:nvPr/>
        </p:nvGrpSpPr>
        <p:grpSpPr bwMode="auto">
          <a:xfrm>
            <a:off x="2705100" y="4054475"/>
            <a:ext cx="4546600" cy="342900"/>
            <a:chOff x="0" y="0"/>
            <a:chExt cx="2864" cy="216"/>
          </a:xfrm>
        </p:grpSpPr>
        <p:sp>
          <p:nvSpPr>
            <p:cNvPr id="104469" name="Rectangle 21"/>
            <p:cNvSpPr>
              <a:spLocks/>
            </p:cNvSpPr>
            <p:nvPr/>
          </p:nvSpPr>
          <p:spPr bwMode="auto">
            <a:xfrm>
              <a:off x="0" y="39"/>
              <a:ext cx="2864"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470" name="Rectangle 22"/>
            <p:cNvSpPr>
              <a:spLocks/>
            </p:cNvSpPr>
            <p:nvPr/>
          </p:nvSpPr>
          <p:spPr bwMode="auto">
            <a:xfrm>
              <a:off x="0" y="0"/>
              <a:ext cx="603" cy="216"/>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GALEX</a:t>
              </a:r>
            </a:p>
          </p:txBody>
        </p:sp>
      </p:grpSp>
      <p:grpSp>
        <p:nvGrpSpPr>
          <p:cNvPr id="104471" name="Group 23"/>
          <p:cNvGrpSpPr>
            <a:grpSpLocks/>
          </p:cNvGrpSpPr>
          <p:nvPr/>
        </p:nvGrpSpPr>
        <p:grpSpPr bwMode="auto">
          <a:xfrm>
            <a:off x="4876800" y="3729038"/>
            <a:ext cx="3035300" cy="342900"/>
            <a:chOff x="0" y="0"/>
            <a:chExt cx="1912" cy="215"/>
          </a:xfrm>
        </p:grpSpPr>
        <p:sp>
          <p:nvSpPr>
            <p:cNvPr id="104472" name="Rectangle 24"/>
            <p:cNvSpPr>
              <a:spLocks/>
            </p:cNvSpPr>
            <p:nvPr/>
          </p:nvSpPr>
          <p:spPr bwMode="auto">
            <a:xfrm>
              <a:off x="0" y="39"/>
              <a:ext cx="1912" cy="137"/>
            </a:xfrm>
            <a:prstGeom prst="rect">
              <a:avLst/>
            </a:prstGeom>
            <a:gradFill rotWithShape="0">
              <a:gsLst>
                <a:gs pos="0">
                  <a:srgbClr val="FFFFFF">
                    <a:alpha val="10001"/>
                  </a:srgbClr>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473" name="Rectangle 25"/>
            <p:cNvSpPr>
              <a:spLocks/>
            </p:cNvSpPr>
            <p:nvPr/>
          </p:nvSpPr>
          <p:spPr bwMode="auto">
            <a:xfrm>
              <a:off x="0" y="0"/>
              <a:ext cx="512"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GLAST</a:t>
              </a:r>
            </a:p>
          </p:txBody>
        </p:sp>
      </p:grpSp>
      <p:grpSp>
        <p:nvGrpSpPr>
          <p:cNvPr id="104474" name="Group 26"/>
          <p:cNvGrpSpPr>
            <a:grpSpLocks/>
          </p:cNvGrpSpPr>
          <p:nvPr/>
        </p:nvGrpSpPr>
        <p:grpSpPr bwMode="auto">
          <a:xfrm>
            <a:off x="5422900" y="3403600"/>
            <a:ext cx="3467100" cy="342900"/>
            <a:chOff x="0" y="0"/>
            <a:chExt cx="2184" cy="215"/>
          </a:xfrm>
        </p:grpSpPr>
        <p:sp>
          <p:nvSpPr>
            <p:cNvPr id="104475" name="Rectangle 27"/>
            <p:cNvSpPr>
              <a:spLocks/>
            </p:cNvSpPr>
            <p:nvPr/>
          </p:nvSpPr>
          <p:spPr bwMode="auto">
            <a:xfrm>
              <a:off x="0" y="39"/>
              <a:ext cx="2184"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476" name="Rectangle 28"/>
            <p:cNvSpPr>
              <a:spLocks/>
            </p:cNvSpPr>
            <p:nvPr/>
          </p:nvSpPr>
          <p:spPr bwMode="auto">
            <a:xfrm>
              <a:off x="0" y="0"/>
              <a:ext cx="467"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Kepler</a:t>
              </a:r>
            </a:p>
          </p:txBody>
        </p:sp>
      </p:grpSp>
      <p:grpSp>
        <p:nvGrpSpPr>
          <p:cNvPr id="104477" name="Group 29"/>
          <p:cNvGrpSpPr>
            <a:grpSpLocks/>
          </p:cNvGrpSpPr>
          <p:nvPr/>
        </p:nvGrpSpPr>
        <p:grpSpPr bwMode="auto">
          <a:xfrm>
            <a:off x="647700" y="3078163"/>
            <a:ext cx="3683000" cy="342900"/>
            <a:chOff x="0" y="0"/>
            <a:chExt cx="2320" cy="215"/>
          </a:xfrm>
        </p:grpSpPr>
        <p:sp>
          <p:nvSpPr>
            <p:cNvPr id="104478" name="Rectangle 30"/>
            <p:cNvSpPr>
              <a:spLocks/>
            </p:cNvSpPr>
            <p:nvPr/>
          </p:nvSpPr>
          <p:spPr bwMode="auto">
            <a:xfrm>
              <a:off x="0" y="39"/>
              <a:ext cx="2320" cy="137"/>
            </a:xfrm>
            <a:prstGeom prst="rect">
              <a:avLst/>
            </a:prstGeom>
            <a:gradFill rotWithShape="0">
              <a:gsLst>
                <a:gs pos="0">
                  <a:srgbClr val="FFFFFF">
                    <a:alpha val="10001"/>
                  </a:srgbClr>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479" name="Rectangle 31"/>
            <p:cNvSpPr>
              <a:spLocks/>
            </p:cNvSpPr>
            <p:nvPr/>
          </p:nvSpPr>
          <p:spPr bwMode="auto">
            <a:xfrm>
              <a:off x="0" y="0"/>
              <a:ext cx="492"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WMAP</a:t>
              </a:r>
            </a:p>
          </p:txBody>
        </p:sp>
      </p:grpSp>
      <p:grpSp>
        <p:nvGrpSpPr>
          <p:cNvPr id="104480" name="Group 32"/>
          <p:cNvGrpSpPr>
            <a:grpSpLocks/>
          </p:cNvGrpSpPr>
          <p:nvPr/>
        </p:nvGrpSpPr>
        <p:grpSpPr bwMode="auto">
          <a:xfrm>
            <a:off x="8572500" y="2428875"/>
            <a:ext cx="3683000" cy="342900"/>
            <a:chOff x="0" y="0"/>
            <a:chExt cx="2320" cy="216"/>
          </a:xfrm>
        </p:grpSpPr>
        <p:sp>
          <p:nvSpPr>
            <p:cNvPr id="104481" name="Rectangle 33"/>
            <p:cNvSpPr>
              <a:spLocks/>
            </p:cNvSpPr>
            <p:nvPr/>
          </p:nvSpPr>
          <p:spPr bwMode="auto">
            <a:xfrm>
              <a:off x="0" y="39"/>
              <a:ext cx="2320"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482" name="Rectangle 34"/>
            <p:cNvSpPr>
              <a:spLocks/>
            </p:cNvSpPr>
            <p:nvPr/>
          </p:nvSpPr>
          <p:spPr bwMode="auto">
            <a:xfrm>
              <a:off x="0" y="0"/>
              <a:ext cx="411" cy="216"/>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JWST</a:t>
              </a:r>
            </a:p>
          </p:txBody>
        </p:sp>
      </p:grpSp>
      <p:grpSp>
        <p:nvGrpSpPr>
          <p:cNvPr id="104483" name="Group 35"/>
          <p:cNvGrpSpPr>
            <a:grpSpLocks/>
          </p:cNvGrpSpPr>
          <p:nvPr/>
        </p:nvGrpSpPr>
        <p:grpSpPr bwMode="auto">
          <a:xfrm>
            <a:off x="3251200" y="2754313"/>
            <a:ext cx="2387600" cy="342900"/>
            <a:chOff x="0" y="0"/>
            <a:chExt cx="1504" cy="215"/>
          </a:xfrm>
        </p:grpSpPr>
        <p:sp>
          <p:nvSpPr>
            <p:cNvPr id="104484" name="Rectangle 36"/>
            <p:cNvSpPr>
              <a:spLocks/>
            </p:cNvSpPr>
            <p:nvPr/>
          </p:nvSpPr>
          <p:spPr bwMode="auto">
            <a:xfrm>
              <a:off x="0" y="39"/>
              <a:ext cx="1504" cy="137"/>
            </a:xfrm>
            <a:prstGeom prst="rect">
              <a:avLst/>
            </a:prstGeom>
            <a:gradFill rotWithShape="0">
              <a:gsLst>
                <a:gs pos="0">
                  <a:srgbClr val="FFFFFF">
                    <a:alpha val="10001"/>
                  </a:srgbClr>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485" name="Rectangle 37"/>
            <p:cNvSpPr>
              <a:spLocks/>
            </p:cNvSpPr>
            <p:nvPr/>
          </p:nvSpPr>
          <p:spPr bwMode="auto">
            <a:xfrm>
              <a:off x="0" y="0"/>
              <a:ext cx="493"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SWIFT</a:t>
              </a:r>
            </a:p>
          </p:txBody>
        </p:sp>
      </p:grpSp>
      <p:grpSp>
        <p:nvGrpSpPr>
          <p:cNvPr id="104486" name="Group 38"/>
          <p:cNvGrpSpPr>
            <a:grpSpLocks/>
          </p:cNvGrpSpPr>
          <p:nvPr/>
        </p:nvGrpSpPr>
        <p:grpSpPr bwMode="auto">
          <a:xfrm>
            <a:off x="9105900" y="2103438"/>
            <a:ext cx="3898900" cy="342900"/>
            <a:chOff x="0" y="0"/>
            <a:chExt cx="2456" cy="215"/>
          </a:xfrm>
        </p:grpSpPr>
        <p:sp>
          <p:nvSpPr>
            <p:cNvPr id="104487" name="Rectangle 39"/>
            <p:cNvSpPr>
              <a:spLocks/>
            </p:cNvSpPr>
            <p:nvPr/>
          </p:nvSpPr>
          <p:spPr bwMode="auto">
            <a:xfrm>
              <a:off x="0" y="39"/>
              <a:ext cx="2456"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488" name="Rectangle 40"/>
            <p:cNvSpPr>
              <a:spLocks/>
            </p:cNvSpPr>
            <p:nvPr/>
          </p:nvSpPr>
          <p:spPr bwMode="auto">
            <a:xfrm>
              <a:off x="0" y="0"/>
              <a:ext cx="960"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Beyond Einstein</a:t>
              </a:r>
            </a:p>
          </p:txBody>
        </p:sp>
      </p:grpSp>
      <p:grpSp>
        <p:nvGrpSpPr>
          <p:cNvPr id="104489" name="Group 41"/>
          <p:cNvGrpSpPr>
            <a:grpSpLocks/>
          </p:cNvGrpSpPr>
          <p:nvPr/>
        </p:nvGrpSpPr>
        <p:grpSpPr bwMode="auto">
          <a:xfrm>
            <a:off x="647700" y="4703763"/>
            <a:ext cx="5308600" cy="342900"/>
            <a:chOff x="0" y="0"/>
            <a:chExt cx="3344" cy="215"/>
          </a:xfrm>
        </p:grpSpPr>
        <p:sp>
          <p:nvSpPr>
            <p:cNvPr id="104490" name="Rectangle 42"/>
            <p:cNvSpPr>
              <a:spLocks/>
            </p:cNvSpPr>
            <p:nvPr/>
          </p:nvSpPr>
          <p:spPr bwMode="auto">
            <a:xfrm>
              <a:off x="0" y="39"/>
              <a:ext cx="3344" cy="137"/>
            </a:xfrm>
            <a:prstGeom prst="rect">
              <a:avLst/>
            </a:prstGeom>
            <a:gradFill rotWithShape="0">
              <a:gsLst>
                <a:gs pos="0">
                  <a:srgbClr val="FFFFFF">
                    <a:alpha val="10001"/>
                  </a:srgbClr>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491" name="Rectangle 43"/>
            <p:cNvSpPr>
              <a:spLocks/>
            </p:cNvSpPr>
            <p:nvPr/>
          </p:nvSpPr>
          <p:spPr bwMode="auto">
            <a:xfrm>
              <a:off x="0" y="0"/>
              <a:ext cx="404"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XMM</a:t>
              </a:r>
            </a:p>
          </p:txBody>
        </p:sp>
      </p:grpSp>
      <p:grpSp>
        <p:nvGrpSpPr>
          <p:cNvPr id="104492" name="Group 44"/>
          <p:cNvGrpSpPr>
            <a:grpSpLocks/>
          </p:cNvGrpSpPr>
          <p:nvPr/>
        </p:nvGrpSpPr>
        <p:grpSpPr bwMode="auto">
          <a:xfrm>
            <a:off x="5308600" y="6005513"/>
            <a:ext cx="4546600" cy="342900"/>
            <a:chOff x="0" y="0"/>
            <a:chExt cx="2864" cy="215"/>
          </a:xfrm>
        </p:grpSpPr>
        <p:sp>
          <p:nvSpPr>
            <p:cNvPr id="104493" name="Rectangle 45"/>
            <p:cNvSpPr>
              <a:spLocks/>
            </p:cNvSpPr>
            <p:nvPr/>
          </p:nvSpPr>
          <p:spPr bwMode="auto">
            <a:xfrm>
              <a:off x="0" y="39"/>
              <a:ext cx="2864" cy="137"/>
            </a:xfrm>
            <a:prstGeom prst="rect">
              <a:avLst/>
            </a:prstGeom>
            <a:gradFill rotWithShape="0">
              <a:gsLst>
                <a:gs pos="0">
                  <a:srgbClr val="99CCFF">
                    <a:alpha val="10001"/>
                  </a:srgbClr>
                </a:gs>
                <a:gs pos="100000">
                  <a:srgbClr val="84CD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494" name="Rectangle 46"/>
            <p:cNvSpPr>
              <a:spLocks/>
            </p:cNvSpPr>
            <p:nvPr/>
          </p:nvSpPr>
          <p:spPr bwMode="auto">
            <a:xfrm>
              <a:off x="0" y="0"/>
              <a:ext cx="479"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SOFIA</a:t>
              </a:r>
            </a:p>
          </p:txBody>
        </p:sp>
      </p:grpSp>
      <p:grpSp>
        <p:nvGrpSpPr>
          <p:cNvPr id="104495" name="Group 47"/>
          <p:cNvGrpSpPr>
            <a:grpSpLocks/>
          </p:cNvGrpSpPr>
          <p:nvPr/>
        </p:nvGrpSpPr>
        <p:grpSpPr bwMode="auto">
          <a:xfrm>
            <a:off x="1841500" y="2428875"/>
            <a:ext cx="3898900" cy="342900"/>
            <a:chOff x="0" y="0"/>
            <a:chExt cx="2456" cy="215"/>
          </a:xfrm>
        </p:grpSpPr>
        <p:sp>
          <p:nvSpPr>
            <p:cNvPr id="104496" name="Rectangle 48"/>
            <p:cNvSpPr>
              <a:spLocks/>
            </p:cNvSpPr>
            <p:nvPr/>
          </p:nvSpPr>
          <p:spPr bwMode="auto">
            <a:xfrm>
              <a:off x="0" y="39"/>
              <a:ext cx="2456" cy="137"/>
            </a:xfrm>
            <a:prstGeom prst="rect">
              <a:avLst/>
            </a:prstGeom>
            <a:gradFill rotWithShape="0">
              <a:gsLst>
                <a:gs pos="0">
                  <a:srgbClr val="FFFFFF">
                    <a:alpha val="10001"/>
                  </a:srgbClr>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497" name="Rectangle 49"/>
            <p:cNvSpPr>
              <a:spLocks/>
            </p:cNvSpPr>
            <p:nvPr/>
          </p:nvSpPr>
          <p:spPr bwMode="auto">
            <a:xfrm>
              <a:off x="0" y="0"/>
              <a:ext cx="707"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INTEGRAL</a:t>
              </a:r>
            </a:p>
          </p:txBody>
        </p:sp>
      </p:grpSp>
      <p:grpSp>
        <p:nvGrpSpPr>
          <p:cNvPr id="104498" name="Group 50"/>
          <p:cNvGrpSpPr>
            <a:grpSpLocks/>
          </p:cNvGrpSpPr>
          <p:nvPr/>
        </p:nvGrpSpPr>
        <p:grpSpPr bwMode="auto">
          <a:xfrm>
            <a:off x="9423400" y="1778000"/>
            <a:ext cx="3365500" cy="342900"/>
            <a:chOff x="0" y="0"/>
            <a:chExt cx="2120" cy="215"/>
          </a:xfrm>
        </p:grpSpPr>
        <p:sp>
          <p:nvSpPr>
            <p:cNvPr id="104499" name="Rectangle 51"/>
            <p:cNvSpPr>
              <a:spLocks/>
            </p:cNvSpPr>
            <p:nvPr/>
          </p:nvSpPr>
          <p:spPr bwMode="auto">
            <a:xfrm>
              <a:off x="0" y="39"/>
              <a:ext cx="2120"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500" name="Rectangle 52"/>
            <p:cNvSpPr>
              <a:spLocks/>
            </p:cNvSpPr>
            <p:nvPr/>
          </p:nvSpPr>
          <p:spPr bwMode="auto">
            <a:xfrm>
              <a:off x="0" y="0"/>
              <a:ext cx="848"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Ares V Flights</a:t>
              </a:r>
            </a:p>
          </p:txBody>
        </p:sp>
      </p:grpSp>
      <p:grpSp>
        <p:nvGrpSpPr>
          <p:cNvPr id="104501" name="Group 53"/>
          <p:cNvGrpSpPr>
            <a:grpSpLocks/>
          </p:cNvGrpSpPr>
          <p:nvPr/>
        </p:nvGrpSpPr>
        <p:grpSpPr bwMode="auto">
          <a:xfrm>
            <a:off x="5422900" y="3078163"/>
            <a:ext cx="2819400" cy="342900"/>
            <a:chOff x="0" y="0"/>
            <a:chExt cx="1775" cy="215"/>
          </a:xfrm>
        </p:grpSpPr>
        <p:sp>
          <p:nvSpPr>
            <p:cNvPr id="104502" name="Rectangle 54"/>
            <p:cNvSpPr>
              <a:spLocks/>
            </p:cNvSpPr>
            <p:nvPr/>
          </p:nvSpPr>
          <p:spPr bwMode="auto">
            <a:xfrm>
              <a:off x="0" y="39"/>
              <a:ext cx="1775" cy="137"/>
            </a:xfrm>
            <a:prstGeom prst="rect">
              <a:avLst/>
            </a:prstGeom>
            <a:gradFill rotWithShape="0">
              <a:gsLst>
                <a:gs pos="0">
                  <a:srgbClr val="FFFFFF">
                    <a:alpha val="10001"/>
                  </a:srgbClr>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503" name="Rectangle 55"/>
            <p:cNvSpPr>
              <a:spLocks/>
            </p:cNvSpPr>
            <p:nvPr/>
          </p:nvSpPr>
          <p:spPr bwMode="auto">
            <a:xfrm>
              <a:off x="0" y="0"/>
              <a:ext cx="1030"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Herschel - Planck</a:t>
              </a:r>
            </a:p>
          </p:txBody>
        </p:sp>
      </p:grpSp>
      <p:grpSp>
        <p:nvGrpSpPr>
          <p:cNvPr id="104504" name="Group 56"/>
          <p:cNvGrpSpPr>
            <a:grpSpLocks/>
          </p:cNvGrpSpPr>
          <p:nvPr/>
        </p:nvGrpSpPr>
        <p:grpSpPr bwMode="auto">
          <a:xfrm>
            <a:off x="5740400" y="2428875"/>
            <a:ext cx="863600" cy="342900"/>
            <a:chOff x="0" y="0"/>
            <a:chExt cx="544" cy="215"/>
          </a:xfrm>
        </p:grpSpPr>
        <p:sp>
          <p:nvSpPr>
            <p:cNvPr id="104505" name="Rectangle 57"/>
            <p:cNvSpPr>
              <a:spLocks/>
            </p:cNvSpPr>
            <p:nvPr/>
          </p:nvSpPr>
          <p:spPr bwMode="auto">
            <a:xfrm>
              <a:off x="0" y="39"/>
              <a:ext cx="544" cy="137"/>
            </a:xfrm>
            <a:prstGeom prst="rect">
              <a:avLst/>
            </a:prstGeom>
            <a:gradFill rotWithShape="0">
              <a:gsLst>
                <a:gs pos="0">
                  <a:srgbClr val="FFFFFF">
                    <a:alpha val="10001"/>
                  </a:srgbClr>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506" name="Rectangle 58"/>
            <p:cNvSpPr>
              <a:spLocks/>
            </p:cNvSpPr>
            <p:nvPr/>
          </p:nvSpPr>
          <p:spPr bwMode="auto">
            <a:xfrm>
              <a:off x="0" y="0"/>
              <a:ext cx="427"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WISE</a:t>
              </a:r>
            </a:p>
          </p:txBody>
        </p:sp>
      </p:grpSp>
      <p:grpSp>
        <p:nvGrpSpPr>
          <p:cNvPr id="104507" name="Group 59"/>
          <p:cNvGrpSpPr>
            <a:grpSpLocks/>
          </p:cNvGrpSpPr>
          <p:nvPr/>
        </p:nvGrpSpPr>
        <p:grpSpPr bwMode="auto">
          <a:xfrm>
            <a:off x="5308600" y="8280400"/>
            <a:ext cx="7581900" cy="342900"/>
            <a:chOff x="0" y="0"/>
            <a:chExt cx="4776" cy="215"/>
          </a:xfrm>
        </p:grpSpPr>
        <p:sp>
          <p:nvSpPr>
            <p:cNvPr id="104508" name="Rectangle 60"/>
            <p:cNvSpPr>
              <a:spLocks/>
            </p:cNvSpPr>
            <p:nvPr/>
          </p:nvSpPr>
          <p:spPr bwMode="auto">
            <a:xfrm>
              <a:off x="0" y="39"/>
              <a:ext cx="4776" cy="137"/>
            </a:xfrm>
            <a:prstGeom prst="rect">
              <a:avLst/>
            </a:prstGeom>
            <a:gradFill rotWithShape="0">
              <a:gsLst>
                <a:gs pos="0">
                  <a:srgbClr val="FFDC3F"/>
                </a:gs>
                <a:gs pos="100000">
                  <a:srgbClr val="FFDB26">
                    <a:alpha val="3100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509" name="Rectangle 61"/>
            <p:cNvSpPr>
              <a:spLocks/>
            </p:cNvSpPr>
            <p:nvPr/>
          </p:nvSpPr>
          <p:spPr bwMode="auto">
            <a:xfrm>
              <a:off x="0" y="0"/>
              <a:ext cx="972"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NVO Operations</a:t>
              </a:r>
            </a:p>
          </p:txBody>
        </p:sp>
      </p:grpSp>
      <p:grpSp>
        <p:nvGrpSpPr>
          <p:cNvPr id="104510" name="Group 62"/>
          <p:cNvGrpSpPr>
            <a:grpSpLocks/>
          </p:cNvGrpSpPr>
          <p:nvPr/>
        </p:nvGrpSpPr>
        <p:grpSpPr bwMode="auto">
          <a:xfrm>
            <a:off x="5854700" y="7954963"/>
            <a:ext cx="7048500" cy="342900"/>
            <a:chOff x="0" y="0"/>
            <a:chExt cx="4440" cy="215"/>
          </a:xfrm>
        </p:grpSpPr>
        <p:sp>
          <p:nvSpPr>
            <p:cNvPr id="104511" name="Rectangle 63"/>
            <p:cNvSpPr>
              <a:spLocks/>
            </p:cNvSpPr>
            <p:nvPr/>
          </p:nvSpPr>
          <p:spPr bwMode="auto">
            <a:xfrm>
              <a:off x="0" y="39"/>
              <a:ext cx="4440" cy="137"/>
            </a:xfrm>
            <a:prstGeom prst="rect">
              <a:avLst/>
            </a:prstGeom>
            <a:gradFill rotWithShape="0">
              <a:gsLst>
                <a:gs pos="0">
                  <a:srgbClr val="00FF00">
                    <a:alpha val="10001"/>
                  </a:srgbClr>
                </a:gs>
                <a:gs pos="100000">
                  <a:srgbClr val="00FF00">
                    <a:alpha val="3100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512" name="Rectangle 64"/>
            <p:cNvSpPr>
              <a:spLocks/>
            </p:cNvSpPr>
            <p:nvPr/>
          </p:nvSpPr>
          <p:spPr bwMode="auto">
            <a:xfrm>
              <a:off x="0" y="0"/>
              <a:ext cx="448"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ALMA</a:t>
              </a:r>
            </a:p>
          </p:txBody>
        </p:sp>
      </p:grpSp>
      <p:grpSp>
        <p:nvGrpSpPr>
          <p:cNvPr id="104513" name="Group 65"/>
          <p:cNvGrpSpPr>
            <a:grpSpLocks/>
          </p:cNvGrpSpPr>
          <p:nvPr/>
        </p:nvGrpSpPr>
        <p:grpSpPr bwMode="auto">
          <a:xfrm>
            <a:off x="7696200" y="7631113"/>
            <a:ext cx="5207000" cy="342900"/>
            <a:chOff x="0" y="0"/>
            <a:chExt cx="3280" cy="215"/>
          </a:xfrm>
        </p:grpSpPr>
        <p:sp>
          <p:nvSpPr>
            <p:cNvPr id="104514" name="Rectangle 66"/>
            <p:cNvSpPr>
              <a:spLocks/>
            </p:cNvSpPr>
            <p:nvPr/>
          </p:nvSpPr>
          <p:spPr bwMode="auto">
            <a:xfrm>
              <a:off x="0" y="39"/>
              <a:ext cx="3280" cy="137"/>
            </a:xfrm>
            <a:prstGeom prst="rect">
              <a:avLst/>
            </a:prstGeom>
            <a:gradFill rotWithShape="0">
              <a:gsLst>
                <a:gs pos="0">
                  <a:srgbClr val="00FF00">
                    <a:alpha val="10001"/>
                  </a:srgbClr>
                </a:gs>
                <a:gs pos="100000">
                  <a:srgbClr val="00FF00">
                    <a:alpha val="3100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515" name="Rectangle 67"/>
            <p:cNvSpPr>
              <a:spLocks/>
            </p:cNvSpPr>
            <p:nvPr/>
          </p:nvSpPr>
          <p:spPr bwMode="auto">
            <a:xfrm>
              <a:off x="0" y="0"/>
              <a:ext cx="372"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TMT</a:t>
              </a:r>
            </a:p>
          </p:txBody>
        </p:sp>
      </p:grpSp>
      <p:grpSp>
        <p:nvGrpSpPr>
          <p:cNvPr id="104516" name="Group 68"/>
          <p:cNvGrpSpPr>
            <a:grpSpLocks/>
          </p:cNvGrpSpPr>
          <p:nvPr/>
        </p:nvGrpSpPr>
        <p:grpSpPr bwMode="auto">
          <a:xfrm>
            <a:off x="7150100" y="7305675"/>
            <a:ext cx="5740400" cy="342900"/>
            <a:chOff x="0" y="0"/>
            <a:chExt cx="3616" cy="215"/>
          </a:xfrm>
        </p:grpSpPr>
        <p:sp>
          <p:nvSpPr>
            <p:cNvPr id="104517" name="Rectangle 69"/>
            <p:cNvSpPr>
              <a:spLocks/>
            </p:cNvSpPr>
            <p:nvPr/>
          </p:nvSpPr>
          <p:spPr bwMode="auto">
            <a:xfrm>
              <a:off x="0" y="39"/>
              <a:ext cx="3616" cy="137"/>
            </a:xfrm>
            <a:prstGeom prst="rect">
              <a:avLst/>
            </a:prstGeom>
            <a:gradFill rotWithShape="0">
              <a:gsLst>
                <a:gs pos="0">
                  <a:srgbClr val="00FF00">
                    <a:alpha val="10001"/>
                  </a:srgbClr>
                </a:gs>
                <a:gs pos="100000">
                  <a:srgbClr val="00FF00">
                    <a:alpha val="3100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518" name="Rectangle 70"/>
            <p:cNvSpPr>
              <a:spLocks/>
            </p:cNvSpPr>
            <p:nvPr/>
          </p:nvSpPr>
          <p:spPr bwMode="auto">
            <a:xfrm>
              <a:off x="0" y="0"/>
              <a:ext cx="423"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LSST</a:t>
              </a:r>
            </a:p>
          </p:txBody>
        </p:sp>
      </p:grpSp>
      <p:grpSp>
        <p:nvGrpSpPr>
          <p:cNvPr id="104519" name="Group 71"/>
          <p:cNvGrpSpPr>
            <a:grpSpLocks/>
          </p:cNvGrpSpPr>
          <p:nvPr/>
        </p:nvGrpSpPr>
        <p:grpSpPr bwMode="auto">
          <a:xfrm>
            <a:off x="4114800" y="6883400"/>
            <a:ext cx="7480300" cy="546100"/>
            <a:chOff x="0" y="0"/>
            <a:chExt cx="4712" cy="344"/>
          </a:xfrm>
        </p:grpSpPr>
        <p:sp>
          <p:nvSpPr>
            <p:cNvPr id="104520" name="Rectangle 72"/>
            <p:cNvSpPr>
              <a:spLocks/>
            </p:cNvSpPr>
            <p:nvPr/>
          </p:nvSpPr>
          <p:spPr bwMode="auto">
            <a:xfrm>
              <a:off x="0" y="103"/>
              <a:ext cx="4712" cy="137"/>
            </a:xfrm>
            <a:prstGeom prst="rect">
              <a:avLst/>
            </a:prstGeom>
            <a:gradFill rotWithShape="0">
              <a:gsLst>
                <a:gs pos="0">
                  <a:srgbClr val="00FF00">
                    <a:alpha val="10001"/>
                  </a:srgbClr>
                </a:gs>
                <a:gs pos="100000">
                  <a:srgbClr val="00FF00">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521" name="Rectangle 73"/>
            <p:cNvSpPr>
              <a:spLocks/>
            </p:cNvSpPr>
            <p:nvPr/>
          </p:nvSpPr>
          <p:spPr bwMode="auto">
            <a:xfrm>
              <a:off x="0" y="0"/>
              <a:ext cx="741" cy="344"/>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PANSTARRS</a:t>
              </a:r>
            </a:p>
          </p:txBody>
        </p:sp>
      </p:grpSp>
      <p:grpSp>
        <p:nvGrpSpPr>
          <p:cNvPr id="104522" name="Group 74"/>
          <p:cNvGrpSpPr>
            <a:grpSpLocks/>
          </p:cNvGrpSpPr>
          <p:nvPr/>
        </p:nvGrpSpPr>
        <p:grpSpPr bwMode="auto">
          <a:xfrm>
            <a:off x="1079500" y="8280400"/>
            <a:ext cx="4229100" cy="342900"/>
            <a:chOff x="0" y="0"/>
            <a:chExt cx="2664" cy="215"/>
          </a:xfrm>
        </p:grpSpPr>
        <p:sp>
          <p:nvSpPr>
            <p:cNvPr id="104523" name="Rectangle 75"/>
            <p:cNvSpPr>
              <a:spLocks/>
            </p:cNvSpPr>
            <p:nvPr/>
          </p:nvSpPr>
          <p:spPr bwMode="auto">
            <a:xfrm>
              <a:off x="0" y="39"/>
              <a:ext cx="2664" cy="137"/>
            </a:xfrm>
            <a:prstGeom prst="rect">
              <a:avLst/>
            </a:prstGeom>
            <a:gradFill rotWithShape="0">
              <a:gsLst>
                <a:gs pos="0">
                  <a:srgbClr val="FFDC3F"/>
                </a:gs>
                <a:gs pos="100000">
                  <a:srgbClr val="FFDB26">
                    <a:alpha val="3100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524" name="Rectangle 76"/>
            <p:cNvSpPr>
              <a:spLocks/>
            </p:cNvSpPr>
            <p:nvPr/>
          </p:nvSpPr>
          <p:spPr bwMode="auto">
            <a:xfrm>
              <a:off x="0" y="0"/>
              <a:ext cx="1088"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NVO Development</a:t>
              </a:r>
            </a:p>
          </p:txBody>
        </p:sp>
      </p:grpSp>
      <p:grpSp>
        <p:nvGrpSpPr>
          <p:cNvPr id="104525" name="Group 77"/>
          <p:cNvGrpSpPr>
            <a:grpSpLocks/>
          </p:cNvGrpSpPr>
          <p:nvPr/>
        </p:nvGrpSpPr>
        <p:grpSpPr bwMode="auto">
          <a:xfrm>
            <a:off x="8991600" y="2754313"/>
            <a:ext cx="2603500" cy="342900"/>
            <a:chOff x="0" y="0"/>
            <a:chExt cx="1640" cy="215"/>
          </a:xfrm>
        </p:grpSpPr>
        <p:sp>
          <p:nvSpPr>
            <p:cNvPr id="104526" name="Rectangle 78"/>
            <p:cNvSpPr>
              <a:spLocks/>
            </p:cNvSpPr>
            <p:nvPr/>
          </p:nvSpPr>
          <p:spPr bwMode="auto">
            <a:xfrm>
              <a:off x="0" y="39"/>
              <a:ext cx="1640" cy="137"/>
            </a:xfrm>
            <a:prstGeom prst="rect">
              <a:avLst/>
            </a:prstGeom>
            <a:gradFill rotWithShape="0">
              <a:gsLst>
                <a:gs pos="0">
                  <a:srgbClr val="FFFFFF"/>
                </a:gs>
                <a:gs pos="100000">
                  <a:srgbClr val="FFFFFF">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527" name="Rectangle 79"/>
            <p:cNvSpPr>
              <a:spLocks/>
            </p:cNvSpPr>
            <p:nvPr/>
          </p:nvSpPr>
          <p:spPr bwMode="auto">
            <a:xfrm>
              <a:off x="0" y="0"/>
              <a:ext cx="934"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SIM?        TPF?</a:t>
              </a:r>
            </a:p>
          </p:txBody>
        </p:sp>
      </p:grpSp>
      <p:grpSp>
        <p:nvGrpSpPr>
          <p:cNvPr id="104528" name="Group 80"/>
          <p:cNvGrpSpPr>
            <a:grpSpLocks/>
          </p:cNvGrpSpPr>
          <p:nvPr/>
        </p:nvGrpSpPr>
        <p:grpSpPr bwMode="auto">
          <a:xfrm>
            <a:off x="647700" y="6329363"/>
            <a:ext cx="7480300" cy="342900"/>
            <a:chOff x="0" y="0"/>
            <a:chExt cx="4712" cy="215"/>
          </a:xfrm>
        </p:grpSpPr>
        <p:sp>
          <p:nvSpPr>
            <p:cNvPr id="104529" name="Rectangle 81"/>
            <p:cNvSpPr>
              <a:spLocks/>
            </p:cNvSpPr>
            <p:nvPr/>
          </p:nvSpPr>
          <p:spPr bwMode="auto">
            <a:xfrm>
              <a:off x="0" y="39"/>
              <a:ext cx="4712" cy="137"/>
            </a:xfrm>
            <a:prstGeom prst="rect">
              <a:avLst/>
            </a:prstGeom>
            <a:gradFill rotWithShape="0">
              <a:gsLst>
                <a:gs pos="0">
                  <a:srgbClr val="00FF00"/>
                </a:gs>
                <a:gs pos="100000">
                  <a:srgbClr val="00FF00">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530" name="Rectangle 82"/>
            <p:cNvSpPr>
              <a:spLocks/>
            </p:cNvSpPr>
            <p:nvPr/>
          </p:nvSpPr>
          <p:spPr bwMode="auto">
            <a:xfrm>
              <a:off x="0" y="0"/>
              <a:ext cx="448"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SDSS</a:t>
              </a:r>
            </a:p>
          </p:txBody>
        </p:sp>
      </p:grpSp>
      <p:grpSp>
        <p:nvGrpSpPr>
          <p:cNvPr id="104531" name="Group 83"/>
          <p:cNvGrpSpPr>
            <a:grpSpLocks/>
          </p:cNvGrpSpPr>
          <p:nvPr/>
        </p:nvGrpSpPr>
        <p:grpSpPr bwMode="auto">
          <a:xfrm>
            <a:off x="646113" y="6654800"/>
            <a:ext cx="12142787" cy="342900"/>
            <a:chOff x="0" y="0"/>
            <a:chExt cx="7648" cy="215"/>
          </a:xfrm>
        </p:grpSpPr>
        <p:sp>
          <p:nvSpPr>
            <p:cNvPr id="104532" name="Rectangle 84"/>
            <p:cNvSpPr>
              <a:spLocks/>
            </p:cNvSpPr>
            <p:nvPr/>
          </p:nvSpPr>
          <p:spPr bwMode="auto">
            <a:xfrm>
              <a:off x="0" y="39"/>
              <a:ext cx="7648" cy="137"/>
            </a:xfrm>
            <a:prstGeom prst="rect">
              <a:avLst/>
            </a:prstGeom>
            <a:gradFill rotWithShape="0">
              <a:gsLst>
                <a:gs pos="0">
                  <a:srgbClr val="00FF00"/>
                </a:gs>
                <a:gs pos="100000">
                  <a:srgbClr val="00FF00">
                    <a:alpha val="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533" name="Rectangle 85"/>
            <p:cNvSpPr>
              <a:spLocks/>
            </p:cNvSpPr>
            <p:nvPr/>
          </p:nvSpPr>
          <p:spPr bwMode="auto">
            <a:xfrm>
              <a:off x="0" y="0"/>
              <a:ext cx="1576"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VLT &amp; Gemini Observatories</a:t>
              </a:r>
            </a:p>
          </p:txBody>
        </p:sp>
      </p:grpSp>
      <p:sp>
        <p:nvSpPr>
          <p:cNvPr id="104534" name="Rectangle 86"/>
          <p:cNvSpPr>
            <a:spLocks/>
          </p:cNvSpPr>
          <p:nvPr/>
        </p:nvSpPr>
        <p:spPr bwMode="auto">
          <a:xfrm>
            <a:off x="3746500" y="9239250"/>
            <a:ext cx="5713413" cy="406400"/>
          </a:xfrm>
          <a:prstGeom prst="rect">
            <a:avLst/>
          </a:prstGeom>
          <a:noFill/>
          <a:ln w="12700" cap="flat">
            <a:noFill/>
            <a:miter lim="800000"/>
            <a:headEnd type="none" w="med" len="med"/>
            <a:tailEnd type="none" w="med" len="med"/>
          </a:ln>
        </p:spPr>
        <p:txBody>
          <a:bodyPr wrap="none" lIns="0" tIns="0" rIns="57799" bIns="0">
            <a:prstTxWarp prst="textNoShape">
              <a:avLst/>
            </a:prstTxWarp>
            <a:spAutoFit/>
          </a:bodyPr>
          <a:lstStyle/>
          <a:p>
            <a:pPr marL="57150" algn="l"/>
            <a:r>
              <a:rPr lang="en-US" sz="2800">
                <a:solidFill>
                  <a:schemeClr val="tx1"/>
                </a:solidFill>
                <a:effectLst>
                  <a:outerShdw blurRad="38100" dist="38100" dir="2700000" algn="tl">
                    <a:srgbClr val="000000"/>
                  </a:outerShdw>
                </a:effectLst>
                <a:latin typeface="American Typewriter" pitchFamily="-111" charset="0"/>
                <a:ea typeface="American Typewriter" pitchFamily="-111" charset="0"/>
                <a:cs typeface="American Typewriter" pitchFamily="-111" charset="0"/>
                <a:sym typeface="American Typewriter" pitchFamily="-111" charset="0"/>
              </a:rPr>
              <a:t>Start date and Probable Duration</a:t>
            </a:r>
          </a:p>
        </p:txBody>
      </p:sp>
      <p:grpSp>
        <p:nvGrpSpPr>
          <p:cNvPr id="104535" name="Group 87"/>
          <p:cNvGrpSpPr>
            <a:grpSpLocks/>
          </p:cNvGrpSpPr>
          <p:nvPr/>
        </p:nvGrpSpPr>
        <p:grpSpPr bwMode="auto">
          <a:xfrm>
            <a:off x="495300" y="8661400"/>
            <a:ext cx="11676063" cy="596900"/>
            <a:chOff x="0" y="0"/>
            <a:chExt cx="7355" cy="376"/>
          </a:xfrm>
        </p:grpSpPr>
        <p:sp>
          <p:nvSpPr>
            <p:cNvPr id="104536" name="Rectangle 88"/>
            <p:cNvSpPr>
              <a:spLocks/>
            </p:cNvSpPr>
            <p:nvPr/>
          </p:nvSpPr>
          <p:spPr bwMode="auto">
            <a:xfrm>
              <a:off x="0" y="0"/>
              <a:ext cx="731" cy="360"/>
            </a:xfrm>
            <a:prstGeom prst="rect">
              <a:avLst/>
            </a:prstGeom>
            <a:noFill/>
            <a:ln w="25400" cap="flat">
              <a:noFill/>
              <a:miter lim="800000"/>
              <a:headEnd type="none" w="med" len="med"/>
              <a:tailEnd type="none" w="med" len="med"/>
            </a:ln>
          </p:spPr>
          <p:txBody>
            <a:bodyPr wrap="none" lIns="0" tIns="0" rIns="57799" bIns="0">
              <a:prstTxWarp prst="textNoShape">
                <a:avLst/>
              </a:prstTxWarp>
              <a:spAutoFit/>
            </a:bodyPr>
            <a:lstStyle/>
            <a:p>
              <a:pPr marL="57150" algn="l"/>
              <a:r>
                <a:rPr lang="en-US" sz="2800" b="1">
                  <a:solidFill>
                    <a:schemeClr val="tx1"/>
                  </a:solidFill>
                  <a:latin typeface="Lucida Grande" pitchFamily="-111" charset="0"/>
                  <a:ea typeface="Lucida Grande" pitchFamily="-111" charset="0"/>
                  <a:cs typeface="Lucida Grande" pitchFamily="-111" charset="0"/>
                  <a:sym typeface="Lucida Grande" pitchFamily="-111" charset="0"/>
                </a:rPr>
                <a:t>2000</a:t>
              </a:r>
            </a:p>
          </p:txBody>
        </p:sp>
        <p:sp>
          <p:nvSpPr>
            <p:cNvPr id="104537" name="Rectangle 89"/>
            <p:cNvSpPr>
              <a:spLocks/>
            </p:cNvSpPr>
            <p:nvPr/>
          </p:nvSpPr>
          <p:spPr bwMode="auto">
            <a:xfrm>
              <a:off x="1711" y="0"/>
              <a:ext cx="732" cy="360"/>
            </a:xfrm>
            <a:prstGeom prst="rect">
              <a:avLst/>
            </a:prstGeom>
            <a:noFill/>
            <a:ln w="25400" cap="flat">
              <a:noFill/>
              <a:miter lim="800000"/>
              <a:headEnd type="none" w="med" len="med"/>
              <a:tailEnd type="none" w="med" len="med"/>
            </a:ln>
          </p:spPr>
          <p:txBody>
            <a:bodyPr wrap="none" lIns="0" tIns="0" rIns="57799" bIns="0">
              <a:prstTxWarp prst="textNoShape">
                <a:avLst/>
              </a:prstTxWarp>
              <a:spAutoFit/>
            </a:bodyPr>
            <a:lstStyle/>
            <a:p>
              <a:pPr marL="57150" algn="l"/>
              <a:r>
                <a:rPr lang="en-US" sz="2800" b="1">
                  <a:solidFill>
                    <a:schemeClr val="tx1"/>
                  </a:solidFill>
                  <a:latin typeface="Lucida Grande" pitchFamily="-111" charset="0"/>
                  <a:ea typeface="Lucida Grande" pitchFamily="-111" charset="0"/>
                  <a:cs typeface="Lucida Grande" pitchFamily="-111" charset="0"/>
                  <a:sym typeface="Lucida Grande" pitchFamily="-111" charset="0"/>
                </a:rPr>
                <a:t>2005</a:t>
              </a:r>
            </a:p>
          </p:txBody>
        </p:sp>
        <p:sp>
          <p:nvSpPr>
            <p:cNvPr id="104538" name="Rectangle 90"/>
            <p:cNvSpPr>
              <a:spLocks/>
            </p:cNvSpPr>
            <p:nvPr/>
          </p:nvSpPr>
          <p:spPr bwMode="auto">
            <a:xfrm>
              <a:off x="3344" y="0"/>
              <a:ext cx="731" cy="360"/>
            </a:xfrm>
            <a:prstGeom prst="rect">
              <a:avLst/>
            </a:prstGeom>
            <a:noFill/>
            <a:ln w="25400" cap="flat">
              <a:noFill/>
              <a:miter lim="800000"/>
              <a:headEnd type="none" w="med" len="med"/>
              <a:tailEnd type="none" w="med" len="med"/>
            </a:ln>
          </p:spPr>
          <p:txBody>
            <a:bodyPr wrap="none" lIns="0" tIns="0" rIns="57799" bIns="0">
              <a:prstTxWarp prst="textNoShape">
                <a:avLst/>
              </a:prstTxWarp>
              <a:spAutoFit/>
            </a:bodyPr>
            <a:lstStyle/>
            <a:p>
              <a:pPr marL="57150" algn="l"/>
              <a:r>
                <a:rPr lang="en-US" sz="2800" b="1">
                  <a:solidFill>
                    <a:schemeClr val="tx1"/>
                  </a:solidFill>
                  <a:latin typeface="Lucida Grande" pitchFamily="-111" charset="0"/>
                  <a:ea typeface="Lucida Grande" pitchFamily="-111" charset="0"/>
                  <a:cs typeface="Lucida Grande" pitchFamily="-111" charset="0"/>
                  <a:sym typeface="Lucida Grande" pitchFamily="-111" charset="0"/>
                </a:rPr>
                <a:t>2010</a:t>
              </a:r>
            </a:p>
          </p:txBody>
        </p:sp>
        <p:sp>
          <p:nvSpPr>
            <p:cNvPr id="104539" name="Rectangle 91"/>
            <p:cNvSpPr>
              <a:spLocks/>
            </p:cNvSpPr>
            <p:nvPr/>
          </p:nvSpPr>
          <p:spPr bwMode="auto">
            <a:xfrm>
              <a:off x="4984" y="16"/>
              <a:ext cx="731" cy="360"/>
            </a:xfrm>
            <a:prstGeom prst="rect">
              <a:avLst/>
            </a:prstGeom>
            <a:noFill/>
            <a:ln w="25400" cap="flat">
              <a:noFill/>
              <a:miter lim="800000"/>
              <a:headEnd type="none" w="med" len="med"/>
              <a:tailEnd type="none" w="med" len="med"/>
            </a:ln>
          </p:spPr>
          <p:txBody>
            <a:bodyPr wrap="none" lIns="0" tIns="0" rIns="57799" bIns="0">
              <a:prstTxWarp prst="textNoShape">
                <a:avLst/>
              </a:prstTxWarp>
              <a:spAutoFit/>
            </a:bodyPr>
            <a:lstStyle/>
            <a:p>
              <a:pPr marL="57150" algn="l"/>
              <a:r>
                <a:rPr lang="en-US" sz="2800" b="1">
                  <a:solidFill>
                    <a:schemeClr val="tx1"/>
                  </a:solidFill>
                  <a:latin typeface="Lucida Grande" pitchFamily="-111" charset="0"/>
                  <a:ea typeface="Lucida Grande" pitchFamily="-111" charset="0"/>
                  <a:cs typeface="Lucida Grande" pitchFamily="-111" charset="0"/>
                  <a:sym typeface="Lucida Grande" pitchFamily="-111" charset="0"/>
                </a:rPr>
                <a:t>2015</a:t>
              </a:r>
            </a:p>
          </p:txBody>
        </p:sp>
        <p:sp>
          <p:nvSpPr>
            <p:cNvPr id="104540" name="Rectangle 92"/>
            <p:cNvSpPr>
              <a:spLocks/>
            </p:cNvSpPr>
            <p:nvPr/>
          </p:nvSpPr>
          <p:spPr bwMode="auto">
            <a:xfrm>
              <a:off x="6624" y="16"/>
              <a:ext cx="731" cy="360"/>
            </a:xfrm>
            <a:prstGeom prst="rect">
              <a:avLst/>
            </a:prstGeom>
            <a:noFill/>
            <a:ln w="25400" cap="flat">
              <a:noFill/>
              <a:miter lim="800000"/>
              <a:headEnd type="none" w="med" len="med"/>
              <a:tailEnd type="none" w="med" len="med"/>
            </a:ln>
          </p:spPr>
          <p:txBody>
            <a:bodyPr wrap="none" lIns="0" tIns="0" rIns="57799" bIns="0">
              <a:prstTxWarp prst="textNoShape">
                <a:avLst/>
              </a:prstTxWarp>
              <a:spAutoFit/>
            </a:bodyPr>
            <a:lstStyle/>
            <a:p>
              <a:pPr marL="57150" algn="l"/>
              <a:r>
                <a:rPr lang="en-US" sz="2800" b="1">
                  <a:solidFill>
                    <a:schemeClr val="tx1"/>
                  </a:solidFill>
                  <a:latin typeface="Lucida Grande" pitchFamily="-111" charset="0"/>
                  <a:ea typeface="Lucida Grande" pitchFamily="-111" charset="0"/>
                  <a:cs typeface="Lucida Grande" pitchFamily="-111" charset="0"/>
                  <a:sym typeface="Lucida Grande" pitchFamily="-111" charset="0"/>
                </a:rPr>
                <a:t>2020</a:t>
              </a:r>
            </a:p>
          </p:txBody>
        </p:sp>
      </p:grpSp>
      <p:sp>
        <p:nvSpPr>
          <p:cNvPr id="104541" name="AutoShape 93"/>
          <p:cNvSpPr>
            <a:spLocks/>
          </p:cNvSpPr>
          <p:nvPr/>
        </p:nvSpPr>
        <p:spPr bwMode="auto">
          <a:xfrm>
            <a:off x="7772400" y="2254250"/>
            <a:ext cx="685800" cy="685800"/>
          </a:xfrm>
          <a:prstGeom prst="rightArrow">
            <a:avLst>
              <a:gd name="adj1" fmla="val 45907"/>
              <a:gd name="adj2" fmla="val 57407"/>
            </a:avLst>
          </a:prstGeom>
          <a:solidFill>
            <a:srgbClr val="A23B77"/>
          </a:solidFill>
          <a:ln w="12700" cap="flat">
            <a:solidFill>
              <a:schemeClr val="tx1"/>
            </a:solidFill>
            <a:prstDash val="solid"/>
            <a:round/>
            <a:headEnd type="none" w="med" len="med"/>
            <a:tailEnd type="none" w="med" len="med"/>
          </a:ln>
        </p:spPr>
        <p:txBody>
          <a:bodyPr lIns="0" tIns="0" rIns="0" bIns="0">
            <a:prstTxWarp prst="textNoShape">
              <a:avLst/>
            </a:prstTxWarp>
          </a:bodyPr>
          <a:lstStyle/>
          <a:p>
            <a:endParaRPr lang="en-US"/>
          </a:p>
        </p:txBody>
      </p:sp>
      <p:grpSp>
        <p:nvGrpSpPr>
          <p:cNvPr id="104542" name="Group 94"/>
          <p:cNvGrpSpPr>
            <a:grpSpLocks/>
          </p:cNvGrpSpPr>
          <p:nvPr/>
        </p:nvGrpSpPr>
        <p:grpSpPr bwMode="auto">
          <a:xfrm>
            <a:off x="7150100" y="7305675"/>
            <a:ext cx="5740400" cy="342900"/>
            <a:chOff x="0" y="0"/>
            <a:chExt cx="3616" cy="215"/>
          </a:xfrm>
        </p:grpSpPr>
        <p:sp>
          <p:nvSpPr>
            <p:cNvPr id="104543" name="Rectangle 95"/>
            <p:cNvSpPr>
              <a:spLocks/>
            </p:cNvSpPr>
            <p:nvPr/>
          </p:nvSpPr>
          <p:spPr bwMode="auto">
            <a:xfrm>
              <a:off x="0" y="39"/>
              <a:ext cx="3616" cy="137"/>
            </a:xfrm>
            <a:prstGeom prst="rect">
              <a:avLst/>
            </a:prstGeom>
            <a:gradFill rotWithShape="0">
              <a:gsLst>
                <a:gs pos="0">
                  <a:srgbClr val="00FF00"/>
                </a:gs>
                <a:gs pos="100000">
                  <a:srgbClr val="00FF00">
                    <a:alpha val="31000"/>
                  </a:srgbClr>
                </a:gs>
              </a:gsLst>
              <a:lin ang="0" scaled="1"/>
            </a:grad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4544" name="Rectangle 96"/>
            <p:cNvSpPr>
              <a:spLocks/>
            </p:cNvSpPr>
            <p:nvPr/>
          </p:nvSpPr>
          <p:spPr bwMode="auto">
            <a:xfrm>
              <a:off x="0" y="0"/>
              <a:ext cx="423" cy="215"/>
            </a:xfrm>
            <a:prstGeom prst="rect">
              <a:avLst/>
            </a:prstGeom>
            <a:noFill/>
            <a:ln w="12700" cap="flat">
              <a:noFill/>
              <a:miter lim="800000"/>
              <a:headEnd type="none" w="med" len="med"/>
              <a:tailEnd type="none" w="med" len="med"/>
            </a:ln>
          </p:spPr>
          <p:txBody>
            <a:bodyPr lIns="0" tIns="0" rIns="57799" bIns="0" anchor="ctr">
              <a:prstTxWarp prst="textNoShape">
                <a:avLst/>
              </a:prstTxWarp>
            </a:bodyPr>
            <a:lstStyle/>
            <a:p>
              <a:pPr marL="57150" algn="l"/>
              <a:r>
                <a:rPr lang="en-US" sz="1400">
                  <a:latin typeface="Arial" pitchFamily="-111" charset="0"/>
                  <a:ea typeface="Arial" pitchFamily="-111" charset="0"/>
                  <a:cs typeface="Arial" pitchFamily="-111" charset="0"/>
                  <a:sym typeface="Arial" pitchFamily="-111" charset="0"/>
                </a:rPr>
                <a:t>LSST</a:t>
              </a:r>
            </a:p>
          </p:txBody>
        </p:sp>
      </p:grpSp>
      <p:sp>
        <p:nvSpPr>
          <p:cNvPr id="98" name="AutoShape 93"/>
          <p:cNvSpPr>
            <a:spLocks/>
          </p:cNvSpPr>
          <p:nvPr/>
        </p:nvSpPr>
        <p:spPr bwMode="auto">
          <a:xfrm>
            <a:off x="4673600" y="3276600"/>
            <a:ext cx="685800" cy="685800"/>
          </a:xfrm>
          <a:prstGeom prst="rightArrow">
            <a:avLst>
              <a:gd name="adj1" fmla="val 45907"/>
              <a:gd name="adj2" fmla="val 57407"/>
            </a:avLst>
          </a:prstGeom>
          <a:solidFill>
            <a:srgbClr val="A23B77"/>
          </a:solidFill>
          <a:ln w="12700" cap="flat">
            <a:solidFill>
              <a:schemeClr val="tx1"/>
            </a:solidFill>
            <a:prstDash val="solid"/>
            <a:round/>
            <a:headEnd type="none" w="med" len="med"/>
            <a:tailEnd type="none" w="med" len="med"/>
          </a:ln>
        </p:spPr>
        <p:txBody>
          <a:bodyPr lIns="0" tIns="0" rIns="0" bIns="0">
            <a:prstTxWarp prst="textNoShape">
              <a:avLst/>
            </a:prstTxWarp>
          </a:bodyPr>
          <a:lstStyle/>
          <a:p>
            <a:endParaRPr lang="en-US"/>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Picture 1"/>
          <p:cNvPicPr>
            <a:picLocks noChangeAspect="1" noChangeArrowheads="1"/>
          </p:cNvPicPr>
          <p:nvPr/>
        </p:nvPicPr>
        <p:blipFill>
          <a:blip r:embed="rId2"/>
          <a:srcRect t="20801" b="20898"/>
          <a:stretch>
            <a:fillRect/>
          </a:stretch>
        </p:blipFill>
        <p:spPr bwMode="auto">
          <a:xfrm>
            <a:off x="0" y="0"/>
            <a:ext cx="13004800" cy="7581900"/>
          </a:xfrm>
          <a:prstGeom prst="rect">
            <a:avLst/>
          </a:prstGeom>
          <a:noFill/>
          <a:ln w="12700" cap="flat">
            <a:noFill/>
            <a:miter lim="800000"/>
            <a:headEnd/>
            <a:tailEnd/>
          </a:ln>
        </p:spPr>
      </p:pic>
      <p:sp>
        <p:nvSpPr>
          <p:cNvPr id="106498" name="Rectangle 2"/>
          <p:cNvSpPr>
            <a:spLocks noGrp="1" noChangeArrowheads="1"/>
          </p:cNvSpPr>
          <p:nvPr>
            <p:ph type="title"/>
          </p:nvPr>
        </p:nvSpPr>
        <p:spPr>
          <a:ln/>
        </p:spPr>
        <p:txBody>
          <a:bodyPr/>
          <a:lstStyle/>
          <a:p>
            <a:r>
              <a:rPr lang="en-US"/>
              <a:t>Challenges</a:t>
            </a:r>
          </a:p>
        </p:txBody>
      </p:sp>
      <p:sp>
        <p:nvSpPr>
          <p:cNvPr id="106499" name="Rectangle 3"/>
          <p:cNvSpPr>
            <a:spLocks noGrp="1" noChangeArrowheads="1"/>
          </p:cNvSpPr>
          <p:nvPr>
            <p:ph type="body" idx="1"/>
          </p:nvPr>
        </p:nvSpPr>
        <p:spPr>
          <a:ln/>
        </p:spPr>
        <p:txBody>
          <a:bodyPr/>
          <a:lstStyle/>
          <a:p>
            <a:r>
              <a:rPr lang="en-US"/>
              <a:t>for the Future</a:t>
            </a:r>
          </a:p>
        </p:txBody>
      </p:sp>
      <p:sp>
        <p:nvSpPr>
          <p:cNvPr id="106500" name="Rectangle 4"/>
          <p:cNvSpPr>
            <a:spLocks/>
          </p:cNvSpPr>
          <p:nvPr/>
        </p:nvSpPr>
        <p:spPr bwMode="auto">
          <a:xfrm>
            <a:off x="2655888" y="2794000"/>
            <a:ext cx="7683500" cy="2006600"/>
          </a:xfrm>
          <a:prstGeom prst="rect">
            <a:avLst/>
          </a:prstGeom>
          <a:noFill/>
          <a:ln w="12700" cap="flat">
            <a:noFill/>
            <a:miter lim="800000"/>
            <a:headEnd type="none" w="med" len="med"/>
            <a:tailEnd type="none" w="med" len="med"/>
          </a:ln>
        </p:spPr>
        <p:txBody>
          <a:bodyPr lIns="0" tIns="0" rIns="0" bIns="0" anchor="b">
            <a:prstTxWarp prst="textNoShape">
              <a:avLst/>
            </a:prstTxWarp>
          </a:bodyPr>
          <a:lstStyle/>
          <a:p>
            <a:r>
              <a:rPr lang="en-US" b="1">
                <a:solidFill>
                  <a:srgbClr val="FFFFFF"/>
                </a:solidFill>
                <a:latin typeface="Lucida Grande" pitchFamily="-111" charset="0"/>
                <a:ea typeface="Lucida Grande" pitchFamily="-111" charset="0"/>
                <a:cs typeface="Lucida Grande" pitchFamily="-111" charset="0"/>
                <a:sym typeface="Lucida Grande" pitchFamily="-111" charset="0"/>
              </a:rPr>
              <a:t>Space is big!</a:t>
            </a:r>
          </a:p>
          <a:p>
            <a:r>
              <a:rPr lang="en-US" b="1">
                <a:solidFill>
                  <a:srgbClr val="FFFFFF"/>
                </a:solidFill>
                <a:latin typeface="Lucida Grande" pitchFamily="-111" charset="0"/>
                <a:ea typeface="Lucida Grande" pitchFamily="-111" charset="0"/>
                <a:cs typeface="Lucida Grande" pitchFamily="-111" charset="0"/>
                <a:sym typeface="Lucida Grande" pitchFamily="-111" charset="0"/>
              </a:rPr>
              <a:t>For one picture you need a </a:t>
            </a:r>
          </a:p>
          <a:p>
            <a:r>
              <a:rPr lang="en-US" b="1">
                <a:solidFill>
                  <a:srgbClr val="FFFFFF"/>
                </a:solidFill>
                <a:latin typeface="Lucida Grande" pitchFamily="-111" charset="0"/>
                <a:ea typeface="Lucida Grande" pitchFamily="-111" charset="0"/>
                <a:cs typeface="Lucida Grande" pitchFamily="-111" charset="0"/>
                <a:sym typeface="Lucida Grande" pitchFamily="-111" charset="0"/>
              </a:rPr>
              <a:t>2 Trillion pixels camera!</a:t>
            </a:r>
          </a:p>
        </p:txBody>
      </p:sp>
      <p:sp>
        <p:nvSpPr>
          <p:cNvPr id="106501" name="Rectangle 5"/>
          <p:cNvSpPr>
            <a:spLocks/>
          </p:cNvSpPr>
          <p:nvPr/>
        </p:nvSpPr>
        <p:spPr bwMode="auto">
          <a:xfrm>
            <a:off x="115888" y="2794000"/>
            <a:ext cx="12776200" cy="2006600"/>
          </a:xfrm>
          <a:prstGeom prst="rect">
            <a:avLst/>
          </a:prstGeom>
          <a:noFill/>
          <a:ln w="12700" cap="flat">
            <a:noFill/>
            <a:miter lim="800000"/>
            <a:headEnd type="none" w="med" len="med"/>
            <a:tailEnd type="none" w="med" len="med"/>
          </a:ln>
        </p:spPr>
        <p:txBody>
          <a:bodyPr lIns="0" tIns="0" rIns="0" bIns="0" anchor="b">
            <a:prstTxWarp prst="textNoShape">
              <a:avLst/>
            </a:prstTxWarp>
          </a:bodyPr>
          <a:lstStyle/>
          <a:p>
            <a:r>
              <a:rPr lang="en-US" b="1">
                <a:solidFill>
                  <a:srgbClr val="FFFFFF"/>
                </a:solidFill>
                <a:latin typeface="Lucida Grande" pitchFamily="-111" charset="0"/>
                <a:ea typeface="Lucida Grande" pitchFamily="-111" charset="0"/>
                <a:cs typeface="Lucida Grande" pitchFamily="-111" charset="0"/>
                <a:sym typeface="Lucida Grande" pitchFamily="-111" charset="0"/>
              </a:rPr>
              <a:t>Monochrome : 4 Terabytes </a:t>
            </a:r>
          </a:p>
          <a:p>
            <a:r>
              <a:rPr lang="en-US" b="1">
                <a:solidFill>
                  <a:srgbClr val="FFFFFF"/>
                </a:solidFill>
                <a:latin typeface="Lucida Grande" pitchFamily="-111" charset="0"/>
                <a:ea typeface="Lucida Grande" pitchFamily="-111" charset="0"/>
                <a:cs typeface="Lucida Grande" pitchFamily="-111" charset="0"/>
                <a:sym typeface="Lucida Grande" pitchFamily="-111" charset="0"/>
              </a:rPr>
              <a:t>or</a:t>
            </a:r>
          </a:p>
          <a:p>
            <a:r>
              <a:rPr lang="en-US" b="1">
                <a:solidFill>
                  <a:srgbClr val="FFFFFF"/>
                </a:solidFill>
                <a:latin typeface="Lucida Grande" pitchFamily="-111" charset="0"/>
                <a:ea typeface="Lucida Grande" pitchFamily="-111" charset="0"/>
                <a:cs typeface="Lucida Grande" pitchFamily="-111" charset="0"/>
                <a:sym typeface="Lucida Grande" pitchFamily="-111" charset="0"/>
              </a:rPr>
              <a:t>5% of the Library of Congress</a:t>
            </a:r>
          </a:p>
        </p:txBody>
      </p:sp>
      <p:sp>
        <p:nvSpPr>
          <p:cNvPr id="106502" name="Rectangle 6"/>
          <p:cNvSpPr>
            <a:spLocks/>
          </p:cNvSpPr>
          <p:nvPr/>
        </p:nvSpPr>
        <p:spPr bwMode="auto">
          <a:xfrm>
            <a:off x="382588" y="2476500"/>
            <a:ext cx="12242800" cy="2641600"/>
          </a:xfrm>
          <a:prstGeom prst="rect">
            <a:avLst/>
          </a:prstGeom>
          <a:noFill/>
          <a:ln w="12700" cap="flat">
            <a:noFill/>
            <a:miter lim="800000"/>
            <a:headEnd type="none" w="med" len="med"/>
            <a:tailEnd type="none" w="med" len="med"/>
          </a:ln>
        </p:spPr>
        <p:txBody>
          <a:bodyPr lIns="0" tIns="0" rIns="0" bIns="0" anchor="b">
            <a:prstTxWarp prst="textNoShape">
              <a:avLst/>
            </a:prstTxWarp>
          </a:bodyPr>
          <a:lstStyle/>
          <a:p>
            <a:r>
              <a:rPr lang="en-US" b="1">
                <a:solidFill>
                  <a:srgbClr val="FFFFFF"/>
                </a:solidFill>
                <a:latin typeface="Lucida Grande" pitchFamily="-111" charset="0"/>
                <a:ea typeface="Lucida Grande" pitchFamily="-111" charset="0"/>
                <a:cs typeface="Lucida Grande" pitchFamily="-111" charset="0"/>
                <a:sym typeface="Lucida Grande" pitchFamily="-111" charset="0"/>
              </a:rPr>
              <a:t>Color: 100 Terabytes </a:t>
            </a:r>
          </a:p>
          <a:p>
            <a:r>
              <a:rPr lang="en-US" b="1">
                <a:solidFill>
                  <a:srgbClr val="FFFFFF"/>
                </a:solidFill>
                <a:latin typeface="Lucida Grande" pitchFamily="-111" charset="0"/>
                <a:ea typeface="Lucida Grande" pitchFamily="-111" charset="0"/>
                <a:cs typeface="Lucida Grande" pitchFamily="-111" charset="0"/>
                <a:sym typeface="Lucida Grande" pitchFamily="-111" charset="0"/>
              </a:rPr>
              <a:t>or</a:t>
            </a:r>
          </a:p>
          <a:p>
            <a:r>
              <a:rPr lang="en-US" b="1">
                <a:solidFill>
                  <a:srgbClr val="FFFFFF"/>
                </a:solidFill>
                <a:latin typeface="Lucida Grande" pitchFamily="-111" charset="0"/>
                <a:ea typeface="Lucida Grande" pitchFamily="-111" charset="0"/>
                <a:cs typeface="Lucida Grande" pitchFamily="-111" charset="0"/>
                <a:sym typeface="Lucida Grande" pitchFamily="-111" charset="0"/>
              </a:rPr>
              <a:t>the 21% more than the entire </a:t>
            </a:r>
          </a:p>
          <a:p>
            <a:r>
              <a:rPr lang="en-US" b="1">
                <a:solidFill>
                  <a:srgbClr val="FFFFFF"/>
                </a:solidFill>
                <a:latin typeface="Lucida Grande" pitchFamily="-111" charset="0"/>
                <a:ea typeface="Lucida Grande" pitchFamily="-111" charset="0"/>
                <a:cs typeface="Lucida Grande" pitchFamily="-111" charset="0"/>
                <a:sym typeface="Lucida Grande" pitchFamily="-111" charset="0"/>
              </a:rPr>
              <a:t>Library of Congress</a:t>
            </a:r>
          </a:p>
        </p:txBody>
      </p:sp>
      <p:sp>
        <p:nvSpPr>
          <p:cNvPr id="106503" name="Rectangle 7"/>
          <p:cNvSpPr>
            <a:spLocks/>
          </p:cNvSpPr>
          <p:nvPr/>
        </p:nvSpPr>
        <p:spPr bwMode="auto">
          <a:xfrm>
            <a:off x="3640138" y="2476500"/>
            <a:ext cx="5703887" cy="2641600"/>
          </a:xfrm>
          <a:prstGeom prst="rect">
            <a:avLst/>
          </a:prstGeom>
          <a:noFill/>
          <a:ln w="12700" cap="flat">
            <a:noFill/>
            <a:miter lim="800000"/>
            <a:headEnd type="none" w="med" len="med"/>
            <a:tailEnd type="none" w="med" len="med"/>
          </a:ln>
        </p:spPr>
        <p:txBody>
          <a:bodyPr wrap="none" lIns="0" tIns="0" rIns="0" bIns="0" anchor="b">
            <a:prstTxWarp prst="textNoShape">
              <a:avLst/>
            </a:prstTxWarp>
            <a:spAutoFit/>
          </a:bodyPr>
          <a:lstStyle/>
          <a:p>
            <a:r>
              <a:rPr lang="en-US" b="1">
                <a:solidFill>
                  <a:srgbClr val="FFFFFF"/>
                </a:solidFill>
                <a:latin typeface="Lucida Grande" pitchFamily="-111" charset="0"/>
                <a:ea typeface="Lucida Grande" pitchFamily="-111" charset="0"/>
                <a:cs typeface="Lucida Grande" pitchFamily="-111" charset="0"/>
                <a:sym typeface="Lucida Grande" pitchFamily="-111" charset="0"/>
              </a:rPr>
              <a:t>Time: 10 Petabytes</a:t>
            </a:r>
          </a:p>
          <a:p>
            <a:r>
              <a:rPr lang="en-US" b="1">
                <a:solidFill>
                  <a:srgbClr val="FFFFFF"/>
                </a:solidFill>
                <a:latin typeface="Lucida Grande" pitchFamily="-111" charset="0"/>
                <a:ea typeface="Lucida Grande" pitchFamily="-111" charset="0"/>
                <a:cs typeface="Lucida Grande" pitchFamily="-111" charset="0"/>
                <a:sym typeface="Lucida Grande" pitchFamily="-111" charset="0"/>
              </a:rPr>
              <a:t>or</a:t>
            </a:r>
          </a:p>
          <a:p>
            <a:r>
              <a:rPr lang="en-US" b="1">
                <a:solidFill>
                  <a:srgbClr val="FFFFFF"/>
                </a:solidFill>
                <a:latin typeface="Lucida Grande" pitchFamily="-111" charset="0"/>
                <a:ea typeface="Lucida Grande" pitchFamily="-111" charset="0"/>
                <a:cs typeface="Lucida Grande" pitchFamily="-111" charset="0"/>
                <a:sym typeface="Lucida Grande" pitchFamily="-111" charset="0"/>
              </a:rPr>
              <a:t>120 times the entire</a:t>
            </a:r>
          </a:p>
          <a:p>
            <a:r>
              <a:rPr lang="en-US" b="1">
                <a:solidFill>
                  <a:srgbClr val="FFFFFF"/>
                </a:solidFill>
                <a:latin typeface="Lucida Grande" pitchFamily="-111" charset="0"/>
                <a:ea typeface="Lucida Grande" pitchFamily="-111" charset="0"/>
                <a:cs typeface="Lucida Grande" pitchFamily="-111" charset="0"/>
                <a:sym typeface="Lucida Grande" pitchFamily="-111" charset="0"/>
              </a:rPr>
              <a:t>Library of Congress</a:t>
            </a:r>
          </a:p>
        </p:txBody>
      </p:sp>
      <p:sp>
        <p:nvSpPr>
          <p:cNvPr id="106504" name="Rectangle 8"/>
          <p:cNvSpPr>
            <a:spLocks/>
          </p:cNvSpPr>
          <p:nvPr/>
        </p:nvSpPr>
        <p:spPr bwMode="auto">
          <a:xfrm>
            <a:off x="14288" y="3429000"/>
            <a:ext cx="12979400" cy="736600"/>
          </a:xfrm>
          <a:prstGeom prst="rect">
            <a:avLst/>
          </a:prstGeom>
          <a:solidFill>
            <a:srgbClr val="66CCFF"/>
          </a:solidFill>
          <a:ln w="12700" cap="flat">
            <a:noFill/>
            <a:miter lim="800000"/>
            <a:headEnd type="none" w="med" len="med"/>
            <a:tailEnd type="none" w="med" len="med"/>
          </a:ln>
        </p:spPr>
        <p:txBody>
          <a:bodyPr lIns="0" tIns="0" rIns="0" bIns="0" anchor="b">
            <a:prstTxWarp prst="textNoShape">
              <a:avLst/>
            </a:prstTxWarp>
          </a:bodyPr>
          <a:lstStyle/>
          <a:p>
            <a:r>
              <a:rPr lang="en-US">
                <a:solidFill>
                  <a:srgbClr val="FFFFFF"/>
                </a:solidFill>
                <a:latin typeface="Lucida Grande" pitchFamily="-111" charset="0"/>
                <a:ea typeface="Lucida Grande" pitchFamily="-111" charset="0"/>
                <a:cs typeface="Lucida Grande" pitchFamily="-111" charset="0"/>
                <a:sym typeface="Lucida Grande" pitchFamily="-111" charset="0"/>
              </a:rPr>
              <a:t>New analysis &amp; visualization tools are required</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2" fill="hold" grpId="0" nodeType="clickEffect">
                                  <p:stCondLst>
                                    <p:cond delay="0"/>
                                  </p:stCondLst>
                                  <p:childTnLst>
                                    <p:animEffect transition="out" filter="wipe(right)">
                                      <p:cBhvr>
                                        <p:cTn id="6" dur="500"/>
                                        <p:tgtEl>
                                          <p:spTgt spid="106500"/>
                                        </p:tgtEl>
                                      </p:cBhvr>
                                    </p:animEffect>
                                    <p:set>
                                      <p:cBhvr>
                                        <p:cTn id="7" dur="1" fill="hold">
                                          <p:stCondLst>
                                            <p:cond delay="499"/>
                                          </p:stCondLst>
                                        </p:cTn>
                                        <p:tgtEl>
                                          <p:spTgt spid="106500"/>
                                        </p:tgtEl>
                                        <p:attrNameLst>
                                          <p:attrName>style.visibility</p:attrName>
                                        </p:attrNameLst>
                                      </p:cBhvr>
                                      <p:to>
                                        <p:strVal val="hidden"/>
                                      </p:to>
                                    </p:se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06501"/>
                                        </p:tgtEl>
                                        <p:attrNameLst>
                                          <p:attrName>style.visibility</p:attrName>
                                        </p:attrNameLst>
                                      </p:cBhvr>
                                      <p:to>
                                        <p:strVal val="visible"/>
                                      </p:to>
                                    </p:set>
                                    <p:anim calcmode="lin" valueType="num">
                                      <p:cBhvr>
                                        <p:cTn id="11" dur="500" fill="hold"/>
                                        <p:tgtEl>
                                          <p:spTgt spid="106501"/>
                                        </p:tgtEl>
                                        <p:attrNameLst>
                                          <p:attrName>ppt_w</p:attrName>
                                        </p:attrNameLst>
                                      </p:cBhvr>
                                      <p:tavLst>
                                        <p:tav tm="0">
                                          <p:val>
                                            <p:fltVal val="0"/>
                                          </p:val>
                                        </p:tav>
                                        <p:tav tm="100000">
                                          <p:val>
                                            <p:strVal val="#ppt_w"/>
                                          </p:val>
                                        </p:tav>
                                      </p:tavLst>
                                    </p:anim>
                                    <p:anim calcmode="lin" valueType="num">
                                      <p:cBhvr>
                                        <p:cTn id="12" dur="500" fill="hold"/>
                                        <p:tgtEl>
                                          <p:spTgt spid="106501"/>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xit" presetSubtype="2" fill="hold" grpId="1" nodeType="clickEffect">
                                  <p:stCondLst>
                                    <p:cond delay="0"/>
                                  </p:stCondLst>
                                  <p:childTnLst>
                                    <p:animEffect transition="out" filter="wipe(right)">
                                      <p:cBhvr>
                                        <p:cTn id="16" dur="500"/>
                                        <p:tgtEl>
                                          <p:spTgt spid="106501"/>
                                        </p:tgtEl>
                                      </p:cBhvr>
                                    </p:animEffect>
                                    <p:set>
                                      <p:cBhvr>
                                        <p:cTn id="17" dur="1" fill="hold">
                                          <p:stCondLst>
                                            <p:cond delay="499"/>
                                          </p:stCondLst>
                                        </p:cTn>
                                        <p:tgtEl>
                                          <p:spTgt spid="106501"/>
                                        </p:tgtEl>
                                        <p:attrNameLst>
                                          <p:attrName>style.visibility</p:attrName>
                                        </p:attrNameLst>
                                      </p:cBhvr>
                                      <p:to>
                                        <p:strVal val="hidden"/>
                                      </p:to>
                                    </p:set>
                                  </p:childTnLst>
                                </p:cTn>
                              </p:par>
                            </p:childTnLst>
                          </p:cTn>
                        </p:par>
                        <p:par>
                          <p:cTn id="18" fill="hold">
                            <p:stCondLst>
                              <p:cond delay="500"/>
                            </p:stCondLst>
                            <p:childTnLst>
                              <p:par>
                                <p:cTn id="19" presetID="23" presetClass="entr" presetSubtype="16" fill="hold" grpId="0" nodeType="afterEffect">
                                  <p:stCondLst>
                                    <p:cond delay="0"/>
                                  </p:stCondLst>
                                  <p:childTnLst>
                                    <p:set>
                                      <p:cBhvr>
                                        <p:cTn id="20" dur="1" fill="hold">
                                          <p:stCondLst>
                                            <p:cond delay="0"/>
                                          </p:stCondLst>
                                        </p:cTn>
                                        <p:tgtEl>
                                          <p:spTgt spid="106502"/>
                                        </p:tgtEl>
                                        <p:attrNameLst>
                                          <p:attrName>style.visibility</p:attrName>
                                        </p:attrNameLst>
                                      </p:cBhvr>
                                      <p:to>
                                        <p:strVal val="visible"/>
                                      </p:to>
                                    </p:set>
                                    <p:anim calcmode="lin" valueType="num">
                                      <p:cBhvr>
                                        <p:cTn id="21" dur="500" fill="hold"/>
                                        <p:tgtEl>
                                          <p:spTgt spid="106502"/>
                                        </p:tgtEl>
                                        <p:attrNameLst>
                                          <p:attrName>ppt_w</p:attrName>
                                        </p:attrNameLst>
                                      </p:cBhvr>
                                      <p:tavLst>
                                        <p:tav tm="0">
                                          <p:val>
                                            <p:fltVal val="0"/>
                                          </p:val>
                                        </p:tav>
                                        <p:tav tm="100000">
                                          <p:val>
                                            <p:strVal val="#ppt_w"/>
                                          </p:val>
                                        </p:tav>
                                      </p:tavLst>
                                    </p:anim>
                                    <p:anim calcmode="lin" valueType="num">
                                      <p:cBhvr>
                                        <p:cTn id="22" dur="500" fill="hold"/>
                                        <p:tgtEl>
                                          <p:spTgt spid="106502"/>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xit" presetSubtype="2" fill="hold" grpId="1" nodeType="clickEffect">
                                  <p:stCondLst>
                                    <p:cond delay="0"/>
                                  </p:stCondLst>
                                  <p:childTnLst>
                                    <p:animEffect transition="out" filter="wipe(right)">
                                      <p:cBhvr>
                                        <p:cTn id="26" dur="500"/>
                                        <p:tgtEl>
                                          <p:spTgt spid="106502"/>
                                        </p:tgtEl>
                                      </p:cBhvr>
                                    </p:animEffect>
                                    <p:set>
                                      <p:cBhvr>
                                        <p:cTn id="27" dur="1" fill="hold">
                                          <p:stCondLst>
                                            <p:cond delay="499"/>
                                          </p:stCondLst>
                                        </p:cTn>
                                        <p:tgtEl>
                                          <p:spTgt spid="106502"/>
                                        </p:tgtEl>
                                        <p:attrNameLst>
                                          <p:attrName>style.visibility</p:attrName>
                                        </p:attrNameLst>
                                      </p:cBhvr>
                                      <p:to>
                                        <p:strVal val="hidden"/>
                                      </p:to>
                                    </p:set>
                                  </p:childTnLst>
                                </p:cTn>
                              </p:par>
                            </p:childTnLst>
                          </p:cTn>
                        </p:par>
                        <p:par>
                          <p:cTn id="28" fill="hold">
                            <p:stCondLst>
                              <p:cond delay="500"/>
                            </p:stCondLst>
                            <p:childTnLst>
                              <p:par>
                                <p:cTn id="29" presetID="23" presetClass="entr" presetSubtype="16" fill="hold" grpId="0" nodeType="afterEffect">
                                  <p:stCondLst>
                                    <p:cond delay="0"/>
                                  </p:stCondLst>
                                  <p:childTnLst>
                                    <p:set>
                                      <p:cBhvr>
                                        <p:cTn id="30" dur="1" fill="hold">
                                          <p:stCondLst>
                                            <p:cond delay="0"/>
                                          </p:stCondLst>
                                        </p:cTn>
                                        <p:tgtEl>
                                          <p:spTgt spid="106503"/>
                                        </p:tgtEl>
                                        <p:attrNameLst>
                                          <p:attrName>style.visibility</p:attrName>
                                        </p:attrNameLst>
                                      </p:cBhvr>
                                      <p:to>
                                        <p:strVal val="visible"/>
                                      </p:to>
                                    </p:set>
                                    <p:anim calcmode="lin" valueType="num">
                                      <p:cBhvr>
                                        <p:cTn id="31" dur="500" fill="hold"/>
                                        <p:tgtEl>
                                          <p:spTgt spid="106503"/>
                                        </p:tgtEl>
                                        <p:attrNameLst>
                                          <p:attrName>ppt_w</p:attrName>
                                        </p:attrNameLst>
                                      </p:cBhvr>
                                      <p:tavLst>
                                        <p:tav tm="0">
                                          <p:val>
                                            <p:fltVal val="0"/>
                                          </p:val>
                                        </p:tav>
                                        <p:tav tm="100000">
                                          <p:val>
                                            <p:strVal val="#ppt_w"/>
                                          </p:val>
                                        </p:tav>
                                      </p:tavLst>
                                    </p:anim>
                                    <p:anim calcmode="lin" valueType="num">
                                      <p:cBhvr>
                                        <p:cTn id="32" dur="500" fill="hold"/>
                                        <p:tgtEl>
                                          <p:spTgt spid="106503"/>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xit" presetSubtype="2" fill="hold" grpId="1" nodeType="clickEffect">
                                  <p:stCondLst>
                                    <p:cond delay="0"/>
                                  </p:stCondLst>
                                  <p:childTnLst>
                                    <p:animEffect transition="out" filter="wipe(right)">
                                      <p:cBhvr>
                                        <p:cTn id="36" dur="500"/>
                                        <p:tgtEl>
                                          <p:spTgt spid="106503"/>
                                        </p:tgtEl>
                                      </p:cBhvr>
                                    </p:animEffect>
                                    <p:set>
                                      <p:cBhvr>
                                        <p:cTn id="37" dur="1" fill="hold">
                                          <p:stCondLst>
                                            <p:cond delay="499"/>
                                          </p:stCondLst>
                                        </p:cTn>
                                        <p:tgtEl>
                                          <p:spTgt spid="106503"/>
                                        </p:tgtEl>
                                        <p:attrNameLst>
                                          <p:attrName>style.visibility</p:attrName>
                                        </p:attrNameLst>
                                      </p:cBhvr>
                                      <p:to>
                                        <p:strVal val="hidden"/>
                                      </p:to>
                                    </p:set>
                                  </p:childTnLst>
                                </p:cTn>
                              </p:par>
                            </p:childTnLst>
                          </p:cTn>
                        </p:par>
                        <p:par>
                          <p:cTn id="38" fill="hold">
                            <p:stCondLst>
                              <p:cond delay="500"/>
                            </p:stCondLst>
                            <p:childTnLst>
                              <p:par>
                                <p:cTn id="39" presetID="1" presetClass="entr" presetSubtype="0" fill="hold" grpId="0" nodeType="afterEffect">
                                  <p:stCondLst>
                                    <p:cond delay="0"/>
                                  </p:stCondLst>
                                  <p:childTnLst>
                                    <p:set>
                                      <p:cBhvr>
                                        <p:cTn id="40" dur="1" fill="hold">
                                          <p:stCondLst>
                                            <p:cond delay="499"/>
                                          </p:stCondLst>
                                        </p:cTn>
                                        <p:tgtEl>
                                          <p:spTgt spid="1065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autoUpdateAnimBg="0"/>
      <p:bldP spid="106501" grpId="0" autoUpdateAnimBg="0"/>
      <p:bldP spid="106501" grpId="1" autoUpdateAnimBg="0"/>
      <p:bldP spid="106502" grpId="0" autoUpdateAnimBg="0"/>
      <p:bldP spid="106502" grpId="1" autoUpdateAnimBg="0"/>
      <p:bldP spid="106503" grpId="0" autoUpdateAnimBg="0"/>
      <p:bldP spid="106503" grpId="1" autoUpdateAnimBg="0"/>
      <p:bldP spid="106504"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1" name="Picture 1"/>
          <p:cNvPicPr>
            <a:picLocks noChangeAspect="1" noChangeArrowheads="1"/>
          </p:cNvPicPr>
          <p:nvPr/>
        </p:nvPicPr>
        <p:blipFill>
          <a:blip r:embed="rId2"/>
          <a:srcRect/>
          <a:stretch>
            <a:fillRect/>
          </a:stretch>
        </p:blipFill>
        <p:spPr bwMode="auto">
          <a:xfrm>
            <a:off x="6019800" y="3289300"/>
            <a:ext cx="6858000" cy="4851400"/>
          </a:xfrm>
          <a:prstGeom prst="rect">
            <a:avLst/>
          </a:prstGeom>
          <a:noFill/>
          <a:ln w="12700" cap="flat">
            <a:noFill/>
            <a:miter lim="800000"/>
            <a:headEnd/>
            <a:tailEnd/>
          </a:ln>
        </p:spPr>
      </p:pic>
      <p:pic>
        <p:nvPicPr>
          <p:cNvPr id="107522" name="Picture 2"/>
          <p:cNvPicPr>
            <a:picLocks noChangeAspect="1" noChangeArrowheads="1"/>
          </p:cNvPicPr>
          <p:nvPr/>
        </p:nvPicPr>
        <p:blipFill>
          <a:blip r:embed="rId3"/>
          <a:srcRect/>
          <a:stretch>
            <a:fillRect/>
          </a:stretch>
        </p:blipFill>
        <p:spPr bwMode="auto">
          <a:xfrm>
            <a:off x="0" y="0"/>
            <a:ext cx="13004800" cy="9753600"/>
          </a:xfrm>
          <a:prstGeom prst="rect">
            <a:avLst/>
          </a:prstGeom>
          <a:noFill/>
          <a:ln w="12700" cap="flat">
            <a:noFill/>
            <a:miter lim="800000"/>
            <a:headEnd/>
            <a:tailEnd/>
          </a:ln>
        </p:spPr>
      </p:pic>
      <p:sp>
        <p:nvSpPr>
          <p:cNvPr id="107523" name="Rectangle 3"/>
          <p:cNvSpPr>
            <a:spLocks noGrp="1" noChangeArrowheads="1"/>
          </p:cNvSpPr>
          <p:nvPr>
            <p:ph type="title"/>
          </p:nvPr>
        </p:nvSpPr>
        <p:spPr>
          <a:ln/>
        </p:spPr>
        <p:txBody>
          <a:bodyPr/>
          <a:lstStyle/>
          <a:p>
            <a:r>
              <a:rPr lang="en-US"/>
              <a:t>Astronomy is changing</a:t>
            </a:r>
          </a:p>
        </p:txBody>
      </p:sp>
      <p:sp>
        <p:nvSpPr>
          <p:cNvPr id="107524" name="Rectangle 4"/>
          <p:cNvSpPr>
            <a:spLocks noGrp="1" noChangeArrowheads="1"/>
          </p:cNvSpPr>
          <p:nvPr>
            <p:ph type="body" idx="1"/>
          </p:nvPr>
        </p:nvSpPr>
        <p:spPr>
          <a:xfrm>
            <a:off x="165100" y="2705100"/>
            <a:ext cx="6096000" cy="6007100"/>
          </a:xfrm>
          <a:ln/>
        </p:spPr>
        <p:txBody>
          <a:bodyPr/>
          <a:lstStyle/>
          <a:p>
            <a:pPr marL="801688">
              <a:buSzPct val="155000"/>
              <a:buFont typeface="American Typewriter" pitchFamily="-111" charset="0"/>
              <a:buBlip>
                <a:blip r:embed="rId4"/>
              </a:buBlip>
            </a:pPr>
            <a:r>
              <a:rPr lang="en-US" sz="4200"/>
              <a:t> Detectors follow Moore’s Law</a:t>
            </a:r>
          </a:p>
          <a:p>
            <a:pPr marL="801688">
              <a:buSzPct val="155000"/>
              <a:buFont typeface="American Typewriter" pitchFamily="-111" charset="0"/>
              <a:buBlip>
                <a:blip r:embed="rId4"/>
              </a:buBlip>
            </a:pPr>
            <a:r>
              <a:rPr lang="en-US" sz="4200"/>
              <a:t> Total data doubles every year</a:t>
            </a:r>
          </a:p>
          <a:p>
            <a:pPr marL="801688">
              <a:buSzPct val="155000"/>
              <a:buFont typeface="American Typewriter" pitchFamily="-111" charset="0"/>
              <a:buBlip>
                <a:blip r:embed="rId4"/>
              </a:buBlip>
            </a:pPr>
            <a:r>
              <a:rPr lang="en-US" sz="4200"/>
              <a:t> Growth over 25 years is a factor of 30 in glass, 3000 in pixels </a:t>
            </a:r>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5" name="Picture 1"/>
          <p:cNvPicPr>
            <a:picLocks noChangeArrowheads="1"/>
          </p:cNvPicPr>
          <p:nvPr/>
        </p:nvPicPr>
        <p:blipFill>
          <a:blip r:embed="rId2"/>
          <a:srcRect/>
          <a:stretch>
            <a:fillRect/>
          </a:stretch>
        </p:blipFill>
        <p:spPr bwMode="auto">
          <a:xfrm>
            <a:off x="4978400" y="1041400"/>
            <a:ext cx="3048000" cy="2286000"/>
          </a:xfrm>
          <a:prstGeom prst="rect">
            <a:avLst/>
          </a:prstGeom>
          <a:noFill/>
          <a:ln w="12700" cap="flat">
            <a:noFill/>
            <a:miter lim="800000"/>
            <a:headEnd/>
            <a:tailEnd/>
          </a:ln>
          <a:effectLst>
            <a:outerShdw blurRad="254000" dist="253999" dir="5400000" algn="ctr" rotWithShape="0">
              <a:schemeClr val="bg2">
                <a:alpha val="75000"/>
              </a:schemeClr>
            </a:outerShdw>
          </a:effectLst>
        </p:spPr>
      </p:pic>
      <p:pic>
        <p:nvPicPr>
          <p:cNvPr id="108546" name="Picture 2"/>
          <p:cNvPicPr>
            <a:picLocks noChangeArrowheads="1"/>
          </p:cNvPicPr>
          <p:nvPr/>
        </p:nvPicPr>
        <p:blipFill>
          <a:blip r:embed="rId3"/>
          <a:srcRect/>
          <a:stretch>
            <a:fillRect/>
          </a:stretch>
        </p:blipFill>
        <p:spPr bwMode="auto">
          <a:xfrm>
            <a:off x="1333500" y="1041400"/>
            <a:ext cx="3048000" cy="2286000"/>
          </a:xfrm>
          <a:prstGeom prst="rect">
            <a:avLst/>
          </a:prstGeom>
          <a:noFill/>
          <a:ln w="12700" cap="flat">
            <a:noFill/>
            <a:miter lim="800000"/>
            <a:headEnd/>
            <a:tailEnd/>
          </a:ln>
          <a:effectLst>
            <a:outerShdw blurRad="254000" dist="253999" dir="5400000" algn="ctr" rotWithShape="0">
              <a:schemeClr val="bg2">
                <a:alpha val="75000"/>
              </a:schemeClr>
            </a:outerShdw>
          </a:effectLst>
        </p:spPr>
      </p:pic>
      <p:pic>
        <p:nvPicPr>
          <p:cNvPr id="108547" name="Picture 3"/>
          <p:cNvPicPr>
            <a:picLocks noChangeArrowheads="1"/>
          </p:cNvPicPr>
          <p:nvPr/>
        </p:nvPicPr>
        <p:blipFill>
          <a:blip r:embed="rId4"/>
          <a:srcRect/>
          <a:stretch>
            <a:fillRect/>
          </a:stretch>
        </p:blipFill>
        <p:spPr bwMode="auto">
          <a:xfrm>
            <a:off x="8623300" y="1041400"/>
            <a:ext cx="3048000" cy="2286000"/>
          </a:xfrm>
          <a:prstGeom prst="rect">
            <a:avLst/>
          </a:prstGeom>
          <a:noFill/>
          <a:ln w="12700" cap="flat">
            <a:noFill/>
            <a:miter lim="800000"/>
            <a:headEnd/>
            <a:tailEnd/>
          </a:ln>
          <a:effectLst>
            <a:outerShdw blurRad="254000" dist="253999" dir="5400000" algn="ctr" rotWithShape="0">
              <a:schemeClr val="bg2">
                <a:alpha val="75000"/>
              </a:schemeClr>
            </a:outerShdw>
          </a:effectLst>
        </p:spPr>
      </p:pic>
      <p:pic>
        <p:nvPicPr>
          <p:cNvPr id="108548" name="Picture 4"/>
          <p:cNvPicPr>
            <a:picLocks noChangeArrowheads="1"/>
          </p:cNvPicPr>
          <p:nvPr/>
        </p:nvPicPr>
        <p:blipFill>
          <a:blip r:embed="rId5"/>
          <a:srcRect/>
          <a:stretch>
            <a:fillRect/>
          </a:stretch>
        </p:blipFill>
        <p:spPr bwMode="auto">
          <a:xfrm>
            <a:off x="4978400" y="3975100"/>
            <a:ext cx="3048000" cy="2286000"/>
          </a:xfrm>
          <a:prstGeom prst="rect">
            <a:avLst/>
          </a:prstGeom>
          <a:noFill/>
          <a:ln w="12700" cap="flat">
            <a:noFill/>
            <a:miter lim="800000"/>
            <a:headEnd/>
            <a:tailEnd/>
          </a:ln>
          <a:effectLst>
            <a:outerShdw blurRad="254000" dist="253999" dir="5400000" algn="ctr" rotWithShape="0">
              <a:schemeClr val="bg2">
                <a:alpha val="75000"/>
              </a:schemeClr>
            </a:outerShdw>
          </a:effectLst>
        </p:spPr>
      </p:pic>
      <p:pic>
        <p:nvPicPr>
          <p:cNvPr id="108549" name="Picture 5"/>
          <p:cNvPicPr>
            <a:picLocks noChangeArrowheads="1"/>
          </p:cNvPicPr>
          <p:nvPr/>
        </p:nvPicPr>
        <p:blipFill>
          <a:blip r:embed="rId6"/>
          <a:srcRect/>
          <a:stretch>
            <a:fillRect/>
          </a:stretch>
        </p:blipFill>
        <p:spPr bwMode="auto">
          <a:xfrm>
            <a:off x="1333500" y="3975100"/>
            <a:ext cx="3048000" cy="2286000"/>
          </a:xfrm>
          <a:prstGeom prst="rect">
            <a:avLst/>
          </a:prstGeom>
          <a:noFill/>
          <a:ln w="12700" cap="flat">
            <a:noFill/>
            <a:miter lim="800000"/>
            <a:headEnd/>
            <a:tailEnd/>
          </a:ln>
          <a:effectLst>
            <a:outerShdw blurRad="254000" dist="253999" dir="5400000" algn="ctr" rotWithShape="0">
              <a:schemeClr val="bg2">
                <a:alpha val="75000"/>
              </a:schemeClr>
            </a:outerShdw>
          </a:effectLst>
        </p:spPr>
      </p:pic>
      <p:pic>
        <p:nvPicPr>
          <p:cNvPr id="108550" name="Picture 6"/>
          <p:cNvPicPr>
            <a:picLocks noChangeArrowheads="1"/>
          </p:cNvPicPr>
          <p:nvPr/>
        </p:nvPicPr>
        <p:blipFill>
          <a:blip r:embed="rId7"/>
          <a:srcRect/>
          <a:stretch>
            <a:fillRect/>
          </a:stretch>
        </p:blipFill>
        <p:spPr bwMode="auto">
          <a:xfrm>
            <a:off x="8623300" y="3975100"/>
            <a:ext cx="3048000" cy="2286000"/>
          </a:xfrm>
          <a:prstGeom prst="rect">
            <a:avLst/>
          </a:prstGeom>
          <a:noFill/>
          <a:ln w="12700" cap="flat">
            <a:noFill/>
            <a:miter lim="800000"/>
            <a:headEnd/>
            <a:tailEnd/>
          </a:ln>
          <a:effectLst>
            <a:outerShdw blurRad="254000" dist="253999" dir="5400000" algn="ctr" rotWithShape="0">
              <a:schemeClr val="bg2">
                <a:alpha val="75000"/>
              </a:schemeClr>
            </a:outerShdw>
          </a:effectLst>
        </p:spPr>
      </p:pic>
      <p:sp>
        <p:nvSpPr>
          <p:cNvPr id="108551" name="Rectangle 7"/>
          <p:cNvSpPr>
            <a:spLocks/>
          </p:cNvSpPr>
          <p:nvPr/>
        </p:nvSpPr>
        <p:spPr bwMode="auto">
          <a:xfrm>
            <a:off x="1590675" y="1562100"/>
            <a:ext cx="2513013" cy="1270000"/>
          </a:xfrm>
          <a:prstGeom prst="rect">
            <a:avLst/>
          </a:prstGeom>
          <a:solidFill>
            <a:schemeClr val="accent1"/>
          </a:solidFill>
          <a:ln w="12700" cap="flat">
            <a:noFill/>
            <a:miter lim="800000"/>
            <a:headEnd type="none" w="med" len="med"/>
            <a:tailEnd type="none" w="med" len="med"/>
          </a:ln>
        </p:spPr>
        <p:txBody>
          <a:bodyPr wrap="none" lIns="0" tIns="0" rIns="0" bIns="0" anchor="ctr">
            <a:prstTxWarp prst="textNoShape">
              <a:avLst/>
            </a:prstTxWarp>
            <a:spAutoFit/>
          </a:bodyPr>
          <a:lstStyle/>
          <a:p>
            <a:r>
              <a:rPr lang="en-US" sz="4000">
                <a:solidFill>
                  <a:schemeClr val="tx1"/>
                </a:solidFill>
                <a:latin typeface="American Typewriter" pitchFamily="-111" charset="0"/>
                <a:ea typeface="American Typewriter" pitchFamily="-111" charset="0"/>
                <a:cs typeface="American Typewriter" pitchFamily="-111" charset="0"/>
                <a:sym typeface="American Typewriter" pitchFamily="-111" charset="0"/>
              </a:rPr>
              <a:t>Computer</a:t>
            </a:r>
          </a:p>
          <a:p>
            <a:r>
              <a:rPr lang="en-US" sz="4000">
                <a:solidFill>
                  <a:schemeClr val="tx1"/>
                </a:solidFill>
                <a:latin typeface="American Typewriter" pitchFamily="-111" charset="0"/>
                <a:ea typeface="American Typewriter" pitchFamily="-111" charset="0"/>
                <a:cs typeface="American Typewriter" pitchFamily="-111" charset="0"/>
                <a:sym typeface="American Typewriter" pitchFamily="-111" charset="0"/>
              </a:rPr>
              <a:t>Science</a:t>
            </a:r>
          </a:p>
        </p:txBody>
      </p:sp>
      <p:sp>
        <p:nvSpPr>
          <p:cNvPr id="108552" name="Rectangle 8"/>
          <p:cNvSpPr>
            <a:spLocks/>
          </p:cNvSpPr>
          <p:nvPr/>
        </p:nvSpPr>
        <p:spPr bwMode="auto">
          <a:xfrm>
            <a:off x="5545138" y="1854200"/>
            <a:ext cx="1917700" cy="685800"/>
          </a:xfrm>
          <a:prstGeom prst="rect">
            <a:avLst/>
          </a:prstGeom>
          <a:solidFill>
            <a:schemeClr val="accent1"/>
          </a:solidFill>
          <a:ln w="12700" cap="flat">
            <a:noFill/>
            <a:miter lim="800000"/>
            <a:headEnd type="none" w="med" len="med"/>
            <a:tailEnd type="none" w="med" len="med"/>
          </a:ln>
        </p:spPr>
        <p:txBody>
          <a:bodyPr wrap="none" lIns="0" tIns="0" rIns="0" bIns="0" anchor="ctr">
            <a:prstTxWarp prst="textNoShape">
              <a:avLst/>
            </a:prstTxWarp>
            <a:spAutoFit/>
          </a:bodyPr>
          <a:lstStyle/>
          <a:p>
            <a:r>
              <a:rPr lang="en-US" sz="4000">
                <a:solidFill>
                  <a:schemeClr val="tx1"/>
                </a:solidFill>
                <a:latin typeface="American Typewriter" pitchFamily="-111" charset="0"/>
                <a:ea typeface="American Typewriter" pitchFamily="-111" charset="0"/>
                <a:cs typeface="American Typewriter" pitchFamily="-111" charset="0"/>
                <a:sym typeface="American Typewriter" pitchFamily="-111" charset="0"/>
              </a:rPr>
              <a:t>Biology</a:t>
            </a:r>
          </a:p>
        </p:txBody>
      </p:sp>
      <p:sp>
        <p:nvSpPr>
          <p:cNvPr id="108553" name="Rectangle 9"/>
          <p:cNvSpPr>
            <a:spLocks/>
          </p:cNvSpPr>
          <p:nvPr/>
        </p:nvSpPr>
        <p:spPr bwMode="auto">
          <a:xfrm>
            <a:off x="8783638" y="1854200"/>
            <a:ext cx="2732087" cy="685800"/>
          </a:xfrm>
          <a:prstGeom prst="rect">
            <a:avLst/>
          </a:prstGeom>
          <a:solidFill>
            <a:schemeClr val="accent1"/>
          </a:solidFill>
          <a:ln w="12700" cap="flat">
            <a:noFill/>
            <a:miter lim="800000"/>
            <a:headEnd type="none" w="med" len="med"/>
            <a:tailEnd type="none" w="med" len="med"/>
          </a:ln>
        </p:spPr>
        <p:txBody>
          <a:bodyPr wrap="none" lIns="0" tIns="0" rIns="0" bIns="0" anchor="ctr">
            <a:prstTxWarp prst="textNoShape">
              <a:avLst/>
            </a:prstTxWarp>
            <a:spAutoFit/>
          </a:bodyPr>
          <a:lstStyle/>
          <a:p>
            <a:r>
              <a:rPr lang="en-US" sz="4000">
                <a:solidFill>
                  <a:schemeClr val="tx1"/>
                </a:solidFill>
                <a:latin typeface="American Typewriter" pitchFamily="-111" charset="0"/>
                <a:ea typeface="American Typewriter" pitchFamily="-111" charset="0"/>
                <a:cs typeface="American Typewriter" pitchFamily="-111" charset="0"/>
                <a:sym typeface="American Typewriter" pitchFamily="-111" charset="0"/>
              </a:rPr>
              <a:t>Economics</a:t>
            </a:r>
          </a:p>
        </p:txBody>
      </p:sp>
      <p:sp>
        <p:nvSpPr>
          <p:cNvPr id="108554" name="Rectangle 10"/>
          <p:cNvSpPr>
            <a:spLocks/>
          </p:cNvSpPr>
          <p:nvPr/>
        </p:nvSpPr>
        <p:spPr bwMode="auto">
          <a:xfrm>
            <a:off x="1692275" y="4775200"/>
            <a:ext cx="2335213" cy="685800"/>
          </a:xfrm>
          <a:prstGeom prst="rect">
            <a:avLst/>
          </a:prstGeom>
          <a:solidFill>
            <a:schemeClr val="accent1"/>
          </a:solidFill>
          <a:ln w="12700" cap="flat">
            <a:noFill/>
            <a:miter lim="800000"/>
            <a:headEnd type="none" w="med" len="med"/>
            <a:tailEnd type="none" w="med" len="med"/>
          </a:ln>
        </p:spPr>
        <p:txBody>
          <a:bodyPr wrap="none" lIns="0" tIns="0" rIns="0" bIns="0" anchor="ctr">
            <a:prstTxWarp prst="textNoShape">
              <a:avLst/>
            </a:prstTxWarp>
            <a:spAutoFit/>
          </a:bodyPr>
          <a:lstStyle/>
          <a:p>
            <a:r>
              <a:rPr lang="en-US" sz="4000">
                <a:solidFill>
                  <a:schemeClr val="tx1"/>
                </a:solidFill>
                <a:latin typeface="American Typewriter" pitchFamily="-111" charset="0"/>
                <a:ea typeface="American Typewriter" pitchFamily="-111" charset="0"/>
                <a:cs typeface="American Typewriter" pitchFamily="-111" charset="0"/>
                <a:sym typeface="American Typewriter" pitchFamily="-111" charset="0"/>
              </a:rPr>
              <a:t>Medicine</a:t>
            </a:r>
          </a:p>
        </p:txBody>
      </p:sp>
      <p:sp>
        <p:nvSpPr>
          <p:cNvPr id="108555" name="Rectangle 11"/>
          <p:cNvSpPr>
            <a:spLocks/>
          </p:cNvSpPr>
          <p:nvPr/>
        </p:nvSpPr>
        <p:spPr bwMode="auto">
          <a:xfrm>
            <a:off x="4921250" y="4775200"/>
            <a:ext cx="3165475" cy="685800"/>
          </a:xfrm>
          <a:prstGeom prst="rect">
            <a:avLst/>
          </a:prstGeom>
          <a:solidFill>
            <a:schemeClr val="accent1"/>
          </a:solidFill>
          <a:ln w="12700" cap="flat">
            <a:noFill/>
            <a:miter lim="800000"/>
            <a:headEnd type="none" w="med" len="med"/>
            <a:tailEnd type="none" w="med" len="med"/>
          </a:ln>
        </p:spPr>
        <p:txBody>
          <a:bodyPr wrap="none" lIns="0" tIns="0" rIns="0" bIns="0" anchor="ctr">
            <a:prstTxWarp prst="textNoShape">
              <a:avLst/>
            </a:prstTxWarp>
            <a:spAutoFit/>
          </a:bodyPr>
          <a:lstStyle/>
          <a:p>
            <a:r>
              <a:rPr lang="en-US" sz="4000">
                <a:solidFill>
                  <a:schemeClr val="tx1"/>
                </a:solidFill>
                <a:latin typeface="American Typewriter" pitchFamily="-111" charset="0"/>
                <a:ea typeface="American Typewriter" pitchFamily="-111" charset="0"/>
                <a:cs typeface="American Typewriter" pitchFamily="-111" charset="0"/>
                <a:sym typeface="American Typewriter" pitchFamily="-111" charset="0"/>
              </a:rPr>
              <a:t>Government</a:t>
            </a:r>
          </a:p>
        </p:txBody>
      </p:sp>
      <p:sp>
        <p:nvSpPr>
          <p:cNvPr id="108556" name="Rectangle 12"/>
          <p:cNvSpPr>
            <a:spLocks/>
          </p:cNvSpPr>
          <p:nvPr/>
        </p:nvSpPr>
        <p:spPr bwMode="auto">
          <a:xfrm>
            <a:off x="8729663" y="4775200"/>
            <a:ext cx="2840037" cy="685800"/>
          </a:xfrm>
          <a:prstGeom prst="rect">
            <a:avLst/>
          </a:prstGeom>
          <a:solidFill>
            <a:srgbClr val="0080FF"/>
          </a:solidFill>
          <a:ln w="12700" cap="flat">
            <a:noFill/>
            <a:miter lim="800000"/>
            <a:headEnd type="none" w="med" len="med"/>
            <a:tailEnd type="none" w="med" len="med"/>
          </a:ln>
        </p:spPr>
        <p:txBody>
          <a:bodyPr wrap="none" lIns="0" tIns="0" rIns="0" bIns="0" anchor="ctr">
            <a:prstTxWarp prst="textNoShape">
              <a:avLst/>
            </a:prstTxWarp>
            <a:spAutoFit/>
          </a:bodyPr>
          <a:lstStyle/>
          <a:p>
            <a:r>
              <a:rPr lang="en-US" sz="4000">
                <a:solidFill>
                  <a:schemeClr val="tx1"/>
                </a:solidFill>
                <a:latin typeface="American Typewriter" pitchFamily="-111" charset="0"/>
                <a:ea typeface="American Typewriter" pitchFamily="-111" charset="0"/>
                <a:cs typeface="American Typewriter" pitchFamily="-111" charset="0"/>
                <a:sym typeface="American Typewriter" pitchFamily="-111" charset="0"/>
              </a:rPr>
              <a:t>Astronomy</a:t>
            </a:r>
          </a:p>
        </p:txBody>
      </p:sp>
      <p:sp>
        <p:nvSpPr>
          <p:cNvPr id="108557" name="Rectangle 13"/>
          <p:cNvSpPr>
            <a:spLocks/>
          </p:cNvSpPr>
          <p:nvPr/>
        </p:nvSpPr>
        <p:spPr bwMode="auto">
          <a:xfrm>
            <a:off x="1079500" y="6756400"/>
            <a:ext cx="10845800" cy="2438400"/>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sz="8000">
                <a:solidFill>
                  <a:schemeClr val="tx1"/>
                </a:solidFill>
                <a:latin typeface="American Typewriter" pitchFamily="-111" charset="0"/>
                <a:ea typeface="American Typewriter" pitchFamily="-111" charset="0"/>
                <a:cs typeface="American Typewriter" pitchFamily="-111" charset="0"/>
                <a:sym typeface="American Typewriter" pitchFamily="-111" charset="0"/>
              </a:rPr>
              <a:t>Massive amounts of information</a:t>
            </a:r>
          </a:p>
        </p:txBody>
      </p:sp>
      <p:pic>
        <p:nvPicPr>
          <p:cNvPr id="108558" name="Picture 14"/>
          <p:cNvPicPr>
            <a:picLocks noChangeArrowheads="1"/>
          </p:cNvPicPr>
          <p:nvPr/>
        </p:nvPicPr>
        <p:blipFill>
          <a:blip r:embed="rId8"/>
          <a:srcRect/>
          <a:stretch>
            <a:fillRect/>
          </a:stretch>
        </p:blipFill>
        <p:spPr bwMode="auto">
          <a:xfrm rot="1139999">
            <a:off x="768350" y="2135188"/>
            <a:ext cx="11468100" cy="3670300"/>
          </a:xfrm>
          <a:prstGeom prst="rect">
            <a:avLst/>
          </a:prstGeom>
          <a:noFill/>
          <a:ln w="12700" cap="flat">
            <a:noFill/>
            <a:miter lim="800000"/>
            <a:headEnd/>
            <a:tailEnd/>
          </a:ln>
          <a:effectLst>
            <a:outerShdw blurRad="38100" dist="12699" dir="5400000" algn="ctr" rotWithShape="0">
              <a:srgbClr val="D9D7BB">
                <a:alpha val="79999"/>
              </a:srgbClr>
            </a:outerShdw>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iterate type="lt">
                                    <p:tmPct val="100000"/>
                                  </p:iterate>
                                  <p:childTnLst>
                                    <p:set>
                                      <p:cBhvr>
                                        <p:cTn id="6" dur="1" fill="hold">
                                          <p:stCondLst>
                                            <p:cond delay="0"/>
                                          </p:stCondLst>
                                        </p:cTn>
                                        <p:tgtEl>
                                          <p:spTgt spid="108558"/>
                                        </p:tgtEl>
                                        <p:attrNameLst>
                                          <p:attrName>style.visibility</p:attrName>
                                        </p:attrNameLst>
                                      </p:cBhvr>
                                      <p:to>
                                        <p:strVal val="visible"/>
                                      </p:to>
                                    </p:set>
                                    <p:anim calcmode="lin" valueType="num">
                                      <p:cBhvr>
                                        <p:cTn id="7" dur="500" fill="hold"/>
                                        <p:tgtEl>
                                          <p:spTgt spid="108558"/>
                                        </p:tgtEl>
                                        <p:attrNameLst>
                                          <p:attrName>ppt_w</p:attrName>
                                        </p:attrNameLst>
                                      </p:cBhvr>
                                      <p:tavLst>
                                        <p:tav tm="0">
                                          <p:val>
                                            <p:strVal val="4*#ppt_w"/>
                                          </p:val>
                                        </p:tav>
                                        <p:tav tm="100000">
                                          <p:val>
                                            <p:strVal val="#ppt_w"/>
                                          </p:val>
                                        </p:tav>
                                      </p:tavLst>
                                    </p:anim>
                                    <p:anim calcmode="lin" valueType="num">
                                      <p:cBhvr>
                                        <p:cTn id="8" dur="500" fill="hold"/>
                                        <p:tgtEl>
                                          <p:spTgt spid="10855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hoto - Big">
  <a:themeElements>
    <a:clrScheme name="">
      <a:dk1>
        <a:srgbClr val="636567"/>
      </a:dk1>
      <a:lt1>
        <a:srgbClr val="ABA79F"/>
      </a:lt1>
      <a:dk2>
        <a:srgbClr val="000000"/>
      </a:dk2>
      <a:lt2>
        <a:srgbClr val="808080"/>
      </a:lt2>
      <a:accent1>
        <a:srgbClr val="BBE0E3"/>
      </a:accent1>
      <a:accent2>
        <a:srgbClr val="333399"/>
      </a:accent2>
      <a:accent3>
        <a:srgbClr val="D2D0CD"/>
      </a:accent3>
      <a:accent4>
        <a:srgbClr val="535557"/>
      </a:accent4>
      <a:accent5>
        <a:srgbClr val="DAEDEF"/>
      </a:accent5>
      <a:accent6>
        <a:srgbClr val="2D2D8A"/>
      </a:accent6>
      <a:hlink>
        <a:srgbClr val="009999"/>
      </a:hlink>
      <a:folHlink>
        <a:srgbClr val="99CC00"/>
      </a:folHlink>
    </a:clrScheme>
    <a:fontScheme name="Photo - Big">
      <a:majorFont>
        <a:latin typeface="Cochin"/>
        <a:ea typeface="ヒラギノ明朝 ProN W3"/>
        <a:cs typeface="ヒラギノ明朝 ProN W3"/>
      </a:majorFont>
      <a:minorFont>
        <a:latin typeface="Cochin"/>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Bi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Title, Bullets &amp; Photo">
  <a:themeElements>
    <a:clrScheme name="">
      <a:dk1>
        <a:srgbClr val="AE2B21"/>
      </a:dk1>
      <a:lt1>
        <a:srgbClr val="51D4DE"/>
      </a:lt1>
      <a:dk2>
        <a:srgbClr val="000000"/>
      </a:dk2>
      <a:lt2>
        <a:srgbClr val="808080"/>
      </a:lt2>
      <a:accent1>
        <a:srgbClr val="BBE0E3"/>
      </a:accent1>
      <a:accent2>
        <a:srgbClr val="333399"/>
      </a:accent2>
      <a:accent3>
        <a:srgbClr val="B3E6EC"/>
      </a:accent3>
      <a:accent4>
        <a:srgbClr val="94231B"/>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Title &amp; Bullets">
  <a:themeElements>
    <a:clrScheme name="">
      <a:dk1>
        <a:srgbClr val="000000"/>
      </a:dk1>
      <a:lt1>
        <a:srgbClr val="FFFFFF"/>
      </a:lt1>
      <a:dk2>
        <a:srgbClr val="000000"/>
      </a:dk2>
      <a:lt2>
        <a:srgbClr val="333333"/>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Bullets">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Title &amp; Bullets">
  <a:themeElements>
    <a:clrScheme name="">
      <a:dk1>
        <a:srgbClr val="808080"/>
      </a:dk1>
      <a:lt1>
        <a:srgbClr val="FFFFFF"/>
      </a:lt1>
      <a:dk2>
        <a:srgbClr val="000000"/>
      </a:dk2>
      <a:lt2>
        <a:srgbClr val="000000"/>
      </a:lt2>
      <a:accent1>
        <a:srgbClr val="FF0000"/>
      </a:accent1>
      <a:accent2>
        <a:srgbClr val="333399"/>
      </a:accent2>
      <a:accent3>
        <a:srgbClr val="AAAAAA"/>
      </a:accent3>
      <a:accent4>
        <a:srgbClr val="DADADA"/>
      </a:accent4>
      <a:accent5>
        <a:srgbClr val="FFAAAA"/>
      </a:accent5>
      <a:accent6>
        <a:srgbClr val="2D2D8A"/>
      </a:accent6>
      <a:hlink>
        <a:srgbClr val="009999"/>
      </a:hlink>
      <a:folHlink>
        <a:srgbClr val="99CC00"/>
      </a:folHlink>
    </a:clrScheme>
    <a:fontScheme name="Title &amp; Bullets">
      <a:majorFont>
        <a:latin typeface="Times New Roman"/>
        <a:ea typeface="ヒラギノ明朝 ProN W3"/>
        <a:cs typeface="ヒラギノ明朝 ProN W3"/>
      </a:majorFont>
      <a:minorFont>
        <a:latin typeface="Times New Roman"/>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Title - Top">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Title - Top">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Title &amp; Bullets - 2 Column">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Title &amp; Bullets - 2 Column">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Blank">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Blank">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Photo - Vertical">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Photo - Vertical">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Title &amp; Subtitle">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Title &amp; Subtitle">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Title - Center">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Title - Center">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hoto - Horizontal">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Photo - Horizontal">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Photo - 3 Up Portrait">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Photo - 3 Up Portrait">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3 Up Portrai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Photo - Horizontal">
  <a:themeElements>
    <a:clrScheme name="">
      <a:dk1>
        <a:srgbClr val="FFFFFF"/>
      </a:dk1>
      <a:lt1>
        <a:srgbClr val="FFFFFF"/>
      </a:lt1>
      <a:dk2>
        <a:srgbClr val="000000"/>
      </a:dk2>
      <a:lt2>
        <a:srgbClr val="00000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Photo - Horizontal">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Photo - 6 Up">
  <a:themeElements>
    <a:clrScheme name="">
      <a:dk1>
        <a:srgbClr val="FFFFFF"/>
      </a:dk1>
      <a:lt1>
        <a:srgbClr val="FFFFFF"/>
      </a:lt1>
      <a:dk2>
        <a:srgbClr val="000000"/>
      </a:dk2>
      <a:lt2>
        <a:srgbClr val="00000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Photo - 6 Up">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6 U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Title - Top">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Top">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Title &amp; Bullets">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Bullets">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Bullets">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Photo - 2 Up Portrait &amp; Landscape">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Photo - 2 Up Portrait &amp; Landscape">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2 Up Portrait &amp; Landscap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Photo - 2 Up Portrait">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Photo - 2 Up Portrait">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2 Up Portrai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Title &amp; Bullets">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Title &amp; Bullets - Left">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Left">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Blue Horizon">
  <a:themeElements>
    <a:clrScheme name="">
      <a:dk1>
        <a:srgbClr val="000000"/>
      </a:dk1>
      <a:lt1>
        <a:srgbClr val="FFFFFF"/>
      </a:lt1>
      <a:dk2>
        <a:srgbClr val="000000"/>
      </a:dk2>
      <a:lt2>
        <a:srgbClr val="FFFFFF"/>
      </a:lt2>
      <a:accent1>
        <a:srgbClr val="99CCFF"/>
      </a:accent1>
      <a:accent2>
        <a:srgbClr val="333399"/>
      </a:accent2>
      <a:accent3>
        <a:srgbClr val="FFFFFF"/>
      </a:accent3>
      <a:accent4>
        <a:srgbClr val="000000"/>
      </a:accent4>
      <a:accent5>
        <a:srgbClr val="CAE2FF"/>
      </a:accent5>
      <a:accent6>
        <a:srgbClr val="2D2D8A"/>
      </a:accent6>
      <a:hlink>
        <a:srgbClr val="009999"/>
      </a:hlink>
      <a:folHlink>
        <a:srgbClr val="99CC00"/>
      </a:folHlink>
    </a:clrScheme>
    <a:fontScheme name="Blue Horizon">
      <a:majorFont>
        <a:latin typeface="Lucida Grande"/>
        <a:ea typeface="ヒラギノ角ゴ ProN W3"/>
        <a:cs typeface="ヒラギノ角ゴ ProN W3"/>
      </a:majorFont>
      <a:minorFont>
        <a:latin typeface="Lucida Grand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lue Horiz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Title &amp; Bullets - 2 Column">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2 Column">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Title, Bullets &amp; Photo">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Bullets &amp; Photo">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Title &amp; Bullets - Right">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Right">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Title - Top">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Top">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Bullets">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ullets">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Blank">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lank">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6.xml><?xml version="1.0" encoding="utf-8"?>
<a:theme xmlns:a="http://schemas.openxmlformats.org/drawingml/2006/main" name="Title - Center">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Center">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Title &amp; Subtitle">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8.xml><?xml version="1.0" encoding="utf-8"?>
<a:theme xmlns:a="http://schemas.openxmlformats.org/drawingml/2006/main" name="Photo - Horizontal">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9.xml><?xml version="1.0" encoding="utf-8"?>
<a:theme xmlns:a="http://schemas.openxmlformats.org/drawingml/2006/main" name="Photo - Vertical">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itle &amp; Subtitle">
  <a:themeElements>
    <a:clrScheme name="">
      <a:dk1>
        <a:srgbClr val="2F2B20"/>
      </a:dk1>
      <a:lt1>
        <a:srgbClr val="D0D4DF"/>
      </a:lt1>
      <a:dk2>
        <a:srgbClr val="000000"/>
      </a:dk2>
      <a:lt2>
        <a:srgbClr val="D9D7BB"/>
      </a:lt2>
      <a:accent1>
        <a:srgbClr val="7C8432"/>
      </a:accent1>
      <a:accent2>
        <a:srgbClr val="333399"/>
      </a:accent2>
      <a:accent3>
        <a:srgbClr val="E4E6EC"/>
      </a:accent3>
      <a:accent4>
        <a:srgbClr val="27231A"/>
      </a:accent4>
      <a:accent5>
        <a:srgbClr val="BFC2AD"/>
      </a:accent5>
      <a:accent6>
        <a:srgbClr val="2D2D8A"/>
      </a:accent6>
      <a:hlink>
        <a:srgbClr val="009999"/>
      </a:hlink>
      <a:folHlink>
        <a:srgbClr val="99CC00"/>
      </a:folHlink>
    </a:clrScheme>
    <a:fontScheme name="Title &amp; Subtitle">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0.xml><?xml version="1.0" encoding="utf-8"?>
<a:theme xmlns:a="http://schemas.openxmlformats.org/drawingml/2006/main" name="Photo - Big">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Photo - Big">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Bi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1.xml><?xml version="1.0" encoding="utf-8"?>
<a:theme xmlns:a="http://schemas.openxmlformats.org/drawingml/2006/main" name="Photo - 4 Up">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Photo - 4 Up">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4 U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2.xml><?xml version="1.0" encoding="utf-8"?>
<a:theme xmlns:a="http://schemas.openxmlformats.org/drawingml/2006/main" name="Blue Horizon - No Graphics">
  <a:themeElements>
    <a:clrScheme name="">
      <a:dk1>
        <a:srgbClr val="000000"/>
      </a:dk1>
      <a:lt1>
        <a:srgbClr val="FFFFFF"/>
      </a:lt1>
      <a:dk2>
        <a:srgbClr val="000000"/>
      </a:dk2>
      <a:lt2>
        <a:srgbClr val="FFFFFF"/>
      </a:lt2>
      <a:accent1>
        <a:srgbClr val="99CCFF"/>
      </a:accent1>
      <a:accent2>
        <a:srgbClr val="333399"/>
      </a:accent2>
      <a:accent3>
        <a:srgbClr val="FFFFFF"/>
      </a:accent3>
      <a:accent4>
        <a:srgbClr val="000000"/>
      </a:accent4>
      <a:accent5>
        <a:srgbClr val="CAE2FF"/>
      </a:accent5>
      <a:accent6>
        <a:srgbClr val="2D2D8A"/>
      </a:accent6>
      <a:hlink>
        <a:srgbClr val="009999"/>
      </a:hlink>
      <a:folHlink>
        <a:srgbClr val="99CC00"/>
      </a:folHlink>
    </a:clrScheme>
    <a:fontScheme name="Blue Horizon - No Graphics">
      <a:majorFont>
        <a:latin typeface="Lucida Grande"/>
        <a:ea typeface="ヒラギノ角ゴ ProN W3"/>
        <a:cs typeface="ヒラギノ角ゴ ProN W3"/>
      </a:majorFont>
      <a:minorFont>
        <a:latin typeface="Lucida Grand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lue Horizon - No Graphic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3.xml><?xml version="1.0" encoding="utf-8"?>
<a:theme xmlns:a="http://schemas.openxmlformats.org/drawingml/2006/main" name="Blue Horizon - No Graphics copy">
  <a:themeElements>
    <a:clrScheme name="">
      <a:dk1>
        <a:srgbClr val="000000"/>
      </a:dk1>
      <a:lt1>
        <a:srgbClr val="FFFFFF"/>
      </a:lt1>
      <a:dk2>
        <a:srgbClr val="000000"/>
      </a:dk2>
      <a:lt2>
        <a:srgbClr val="FFFFFF"/>
      </a:lt2>
      <a:accent1>
        <a:srgbClr val="99CCFF"/>
      </a:accent1>
      <a:accent2>
        <a:srgbClr val="333399"/>
      </a:accent2>
      <a:accent3>
        <a:srgbClr val="FFFFFF"/>
      </a:accent3>
      <a:accent4>
        <a:srgbClr val="000000"/>
      </a:accent4>
      <a:accent5>
        <a:srgbClr val="CAE2FF"/>
      </a:accent5>
      <a:accent6>
        <a:srgbClr val="2D2D8A"/>
      </a:accent6>
      <a:hlink>
        <a:srgbClr val="009999"/>
      </a:hlink>
      <a:folHlink>
        <a:srgbClr val="99CC00"/>
      </a:folHlink>
    </a:clrScheme>
    <a:fontScheme name="Blue Horizon - No Graphics copy">
      <a:majorFont>
        <a:latin typeface="Lucida Grande"/>
        <a:ea typeface="ヒラギノ角ゴ ProN W3"/>
        <a:cs typeface="ヒラギノ角ゴ ProN W3"/>
      </a:majorFont>
      <a:minorFont>
        <a:latin typeface="Lucida Grand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lue Horizon - No Graphic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4.xml><?xml version="1.0" encoding="utf-8"?>
<a:theme xmlns:a="http://schemas.openxmlformats.org/drawingml/2006/main" name="Blue Horizon copy">
  <a:themeElements>
    <a:clrScheme name="">
      <a:dk1>
        <a:srgbClr val="000000"/>
      </a:dk1>
      <a:lt1>
        <a:srgbClr val="FFFFFF"/>
      </a:lt1>
      <a:dk2>
        <a:srgbClr val="000000"/>
      </a:dk2>
      <a:lt2>
        <a:srgbClr val="FFFFFF"/>
      </a:lt2>
      <a:accent1>
        <a:srgbClr val="99CCFF"/>
      </a:accent1>
      <a:accent2>
        <a:srgbClr val="333399"/>
      </a:accent2>
      <a:accent3>
        <a:srgbClr val="FFFFFF"/>
      </a:accent3>
      <a:accent4>
        <a:srgbClr val="000000"/>
      </a:accent4>
      <a:accent5>
        <a:srgbClr val="CAE2FF"/>
      </a:accent5>
      <a:accent6>
        <a:srgbClr val="2D2D8A"/>
      </a:accent6>
      <a:hlink>
        <a:srgbClr val="009999"/>
      </a:hlink>
      <a:folHlink>
        <a:srgbClr val="99CC00"/>
      </a:folHlink>
    </a:clrScheme>
    <a:fontScheme name="Blue Horizon copy">
      <a:majorFont>
        <a:latin typeface="Lucida Grande"/>
        <a:ea typeface="ヒラギノ角ゴ ProN W3"/>
        <a:cs typeface="ヒラギノ角ゴ ProN W3"/>
      </a:majorFont>
      <a:minorFont>
        <a:latin typeface="Lucida Grand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lue Horizon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5.xml><?xml version="1.0" encoding="utf-8"?>
<a:theme xmlns:a="http://schemas.openxmlformats.org/drawingml/2006/main" name="Blue Horizon copy 1">
  <a:themeElements>
    <a:clrScheme name="">
      <a:dk1>
        <a:srgbClr val="000000"/>
      </a:dk1>
      <a:lt1>
        <a:srgbClr val="FFFFFF"/>
      </a:lt1>
      <a:dk2>
        <a:srgbClr val="000000"/>
      </a:dk2>
      <a:lt2>
        <a:srgbClr val="FFFFFF"/>
      </a:lt2>
      <a:accent1>
        <a:srgbClr val="99CCFF"/>
      </a:accent1>
      <a:accent2>
        <a:srgbClr val="333399"/>
      </a:accent2>
      <a:accent3>
        <a:srgbClr val="FFFFFF"/>
      </a:accent3>
      <a:accent4>
        <a:srgbClr val="000000"/>
      </a:accent4>
      <a:accent5>
        <a:srgbClr val="CAE2FF"/>
      </a:accent5>
      <a:accent6>
        <a:srgbClr val="2D2D8A"/>
      </a:accent6>
      <a:hlink>
        <a:srgbClr val="009999"/>
      </a:hlink>
      <a:folHlink>
        <a:srgbClr val="99CC00"/>
      </a:folHlink>
    </a:clrScheme>
    <a:fontScheme name="Blue Horizon copy 1">
      <a:majorFont>
        <a:latin typeface="Lucida Grande"/>
        <a:ea typeface="ヒラギノ角ゴ ProN W3"/>
        <a:cs typeface="ヒラギノ角ゴ ProN W3"/>
      </a:majorFont>
      <a:minorFont>
        <a:latin typeface="Lucida Grand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lue Horizon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6.xml><?xml version="1.0" encoding="utf-8"?>
<a:theme xmlns:a="http://schemas.openxmlformats.org/drawingml/2006/main" name="Blue Horizon copy 2">
  <a:themeElements>
    <a:clrScheme name="">
      <a:dk1>
        <a:srgbClr val="000000"/>
      </a:dk1>
      <a:lt1>
        <a:srgbClr val="FFFFFF"/>
      </a:lt1>
      <a:dk2>
        <a:srgbClr val="000000"/>
      </a:dk2>
      <a:lt2>
        <a:srgbClr val="FFFFFF"/>
      </a:lt2>
      <a:accent1>
        <a:srgbClr val="99CCFF"/>
      </a:accent1>
      <a:accent2>
        <a:srgbClr val="333399"/>
      </a:accent2>
      <a:accent3>
        <a:srgbClr val="FFFFFF"/>
      </a:accent3>
      <a:accent4>
        <a:srgbClr val="000000"/>
      </a:accent4>
      <a:accent5>
        <a:srgbClr val="CAE2FF"/>
      </a:accent5>
      <a:accent6>
        <a:srgbClr val="2D2D8A"/>
      </a:accent6>
      <a:hlink>
        <a:srgbClr val="009999"/>
      </a:hlink>
      <a:folHlink>
        <a:srgbClr val="99CC00"/>
      </a:folHlink>
    </a:clrScheme>
    <a:fontScheme name="Blue Horizon copy 2">
      <a:majorFont>
        <a:latin typeface="Lucida Grande"/>
        <a:ea typeface="ヒラギノ角ゴ ProN W3"/>
        <a:cs typeface="ヒラギノ角ゴ ProN W3"/>
      </a:majorFont>
      <a:minorFont>
        <a:latin typeface="Lucida Grand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lue Horizon cop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7.xml><?xml version="1.0" encoding="utf-8"?>
<a:theme xmlns:a="http://schemas.openxmlformats.org/drawingml/2006/main" name="Blue Horizon copy 3">
  <a:themeElements>
    <a:clrScheme name="">
      <a:dk1>
        <a:srgbClr val="000000"/>
      </a:dk1>
      <a:lt1>
        <a:srgbClr val="FFFFFF"/>
      </a:lt1>
      <a:dk2>
        <a:srgbClr val="000000"/>
      </a:dk2>
      <a:lt2>
        <a:srgbClr val="FFFFFF"/>
      </a:lt2>
      <a:accent1>
        <a:srgbClr val="99CCFF"/>
      </a:accent1>
      <a:accent2>
        <a:srgbClr val="333399"/>
      </a:accent2>
      <a:accent3>
        <a:srgbClr val="FFFFFF"/>
      </a:accent3>
      <a:accent4>
        <a:srgbClr val="000000"/>
      </a:accent4>
      <a:accent5>
        <a:srgbClr val="CAE2FF"/>
      </a:accent5>
      <a:accent6>
        <a:srgbClr val="2D2D8A"/>
      </a:accent6>
      <a:hlink>
        <a:srgbClr val="009999"/>
      </a:hlink>
      <a:folHlink>
        <a:srgbClr val="99CC00"/>
      </a:folHlink>
    </a:clrScheme>
    <a:fontScheme name="Blue Horizon copy 3">
      <a:majorFont>
        <a:latin typeface="Lucida Grande"/>
        <a:ea typeface="ヒラギノ角ゴ ProN W3"/>
        <a:cs typeface="ヒラギノ角ゴ ProN W3"/>
      </a:majorFont>
      <a:minorFont>
        <a:latin typeface="Lucida Grand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lue Horizon copy 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8.xml><?xml version="1.0" encoding="utf-8"?>
<a:theme xmlns:a="http://schemas.openxmlformats.org/drawingml/2006/main" name="Blue Horizon copy 4">
  <a:themeElements>
    <a:clrScheme name="">
      <a:dk1>
        <a:srgbClr val="000000"/>
      </a:dk1>
      <a:lt1>
        <a:srgbClr val="FFFFFF"/>
      </a:lt1>
      <a:dk2>
        <a:srgbClr val="000000"/>
      </a:dk2>
      <a:lt2>
        <a:srgbClr val="FFFFFF"/>
      </a:lt2>
      <a:accent1>
        <a:srgbClr val="99CCFF"/>
      </a:accent1>
      <a:accent2>
        <a:srgbClr val="333399"/>
      </a:accent2>
      <a:accent3>
        <a:srgbClr val="FFFFFF"/>
      </a:accent3>
      <a:accent4>
        <a:srgbClr val="000000"/>
      </a:accent4>
      <a:accent5>
        <a:srgbClr val="CAE2FF"/>
      </a:accent5>
      <a:accent6>
        <a:srgbClr val="2D2D8A"/>
      </a:accent6>
      <a:hlink>
        <a:srgbClr val="009999"/>
      </a:hlink>
      <a:folHlink>
        <a:srgbClr val="99CC00"/>
      </a:folHlink>
    </a:clrScheme>
    <a:fontScheme name="Blue Horizon copy 4">
      <a:majorFont>
        <a:latin typeface="Lucida Grande"/>
        <a:ea typeface="ヒラギノ角ゴ ProN W3"/>
        <a:cs typeface="ヒラギノ角ゴ ProN W3"/>
      </a:majorFont>
      <a:minorFont>
        <a:latin typeface="Lucida Grand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lue Horizon copy 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9.xml><?xml version="1.0" encoding="utf-8"?>
<a:theme xmlns:a="http://schemas.openxmlformats.org/drawingml/2006/main" name="Blue Horizon copy 5">
  <a:themeElements>
    <a:clrScheme name="">
      <a:dk1>
        <a:srgbClr val="000000"/>
      </a:dk1>
      <a:lt1>
        <a:srgbClr val="FFFFFF"/>
      </a:lt1>
      <a:dk2>
        <a:srgbClr val="000000"/>
      </a:dk2>
      <a:lt2>
        <a:srgbClr val="FFFFFF"/>
      </a:lt2>
      <a:accent1>
        <a:srgbClr val="99CCFF"/>
      </a:accent1>
      <a:accent2>
        <a:srgbClr val="333399"/>
      </a:accent2>
      <a:accent3>
        <a:srgbClr val="FFFFFF"/>
      </a:accent3>
      <a:accent4>
        <a:srgbClr val="000000"/>
      </a:accent4>
      <a:accent5>
        <a:srgbClr val="CAE2FF"/>
      </a:accent5>
      <a:accent6>
        <a:srgbClr val="2D2D8A"/>
      </a:accent6>
      <a:hlink>
        <a:srgbClr val="009999"/>
      </a:hlink>
      <a:folHlink>
        <a:srgbClr val="99CC00"/>
      </a:folHlink>
    </a:clrScheme>
    <a:fontScheme name="Blue Horizon copy 5">
      <a:majorFont>
        <a:latin typeface="Lucida Grande"/>
        <a:ea typeface="ヒラギノ角ゴ ProN W3"/>
        <a:cs typeface="ヒラギノ角ゴ ProN W3"/>
      </a:majorFont>
      <a:minorFont>
        <a:latin typeface="Lucida Grand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lue Horizon copy 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Globe copy 7">
  <a:themeElements>
    <a:clrScheme name="">
      <a:dk1>
        <a:srgbClr val="808080"/>
      </a:dk1>
      <a:lt1>
        <a:srgbClr val="FFFFFF"/>
      </a:lt1>
      <a:dk2>
        <a:srgbClr val="000000"/>
      </a:dk2>
      <a:lt2>
        <a:srgbClr val="000000"/>
      </a:lt2>
      <a:accent1>
        <a:srgbClr val="99CCFF"/>
      </a:accent1>
      <a:accent2>
        <a:srgbClr val="333399"/>
      </a:accent2>
      <a:accent3>
        <a:srgbClr val="AAAAAA"/>
      </a:accent3>
      <a:accent4>
        <a:srgbClr val="DADADA"/>
      </a:accent4>
      <a:accent5>
        <a:srgbClr val="CAE2FF"/>
      </a:accent5>
      <a:accent6>
        <a:srgbClr val="2D2D8A"/>
      </a:accent6>
      <a:hlink>
        <a:srgbClr val="009999"/>
      </a:hlink>
      <a:folHlink>
        <a:srgbClr val="99CC00"/>
      </a:folHlink>
    </a:clrScheme>
    <a:fontScheme name="Globe copy 7">
      <a:majorFont>
        <a:latin typeface="Verdana"/>
        <a:ea typeface="ヒラギノ角ゴ ProN W3"/>
        <a:cs typeface="ヒラギノ角ゴ ProN W3"/>
      </a:majorFont>
      <a:minorFont>
        <a:latin typeface="Verdana"/>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Globe copy 7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0.xml><?xml version="1.0" encoding="utf-8"?>
<a:theme xmlns:a="http://schemas.openxmlformats.org/drawingml/2006/main" name="Photo - 2 Up Landscape">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Photo - 2 Up Landscape">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2 Up Landscap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1.xml><?xml version="1.0" encoding="utf-8"?>
<a:theme xmlns:a="http://schemas.openxmlformats.org/drawingml/2006/main" name="Title &amp; Bullets - 2 Column">
  <a:themeElements>
    <a:clrScheme name="">
      <a:dk1>
        <a:srgbClr val="5B4D2D"/>
      </a:dk1>
      <a:lt1>
        <a:srgbClr val="A4B2D2"/>
      </a:lt1>
      <a:dk2>
        <a:srgbClr val="000000"/>
      </a:dk2>
      <a:lt2>
        <a:srgbClr val="FFFFFF"/>
      </a:lt2>
      <a:accent1>
        <a:srgbClr val="7C8432"/>
      </a:accent1>
      <a:accent2>
        <a:srgbClr val="333399"/>
      </a:accent2>
      <a:accent3>
        <a:srgbClr val="CFD5E5"/>
      </a:accent3>
      <a:accent4>
        <a:srgbClr val="4C4025"/>
      </a:accent4>
      <a:accent5>
        <a:srgbClr val="BFC2AD"/>
      </a:accent5>
      <a:accent6>
        <a:srgbClr val="2D2D8A"/>
      </a:accent6>
      <a:hlink>
        <a:srgbClr val="009999"/>
      </a:hlink>
      <a:folHlink>
        <a:srgbClr val="99CC00"/>
      </a:folHlink>
    </a:clrScheme>
    <a:fontScheme name="Title &amp; Bullets - 2 Column">
      <a:majorFont>
        <a:latin typeface="American Typewriter"/>
        <a:ea typeface="ヒラギノ明朝 ProN W3"/>
        <a:cs typeface="ヒラギノ明朝 ProN W3"/>
      </a:majorFont>
      <a:minorFont>
        <a:latin typeface="Palatino"/>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2.xml><?xml version="1.0" encoding="utf-8"?>
<a:theme xmlns:a="http://schemas.openxmlformats.org/drawingml/2006/main" name="Bullets">
  <a:themeElements>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3.xml><?xml version="1.0" encoding="utf-8"?>
<a:theme xmlns:a="http://schemas.openxmlformats.org/drawingml/2006/main" name="Title &amp; Bullets - Left">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Title &amp; Bullets - Left">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4.xml><?xml version="1.0" encoding="utf-8"?>
<a:theme xmlns:a="http://schemas.openxmlformats.org/drawingml/2006/main" name="Title - Center">
  <a:themeElements>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5.xml><?xml version="1.0" encoding="utf-8"?>
<a:theme xmlns:a="http://schemas.openxmlformats.org/drawingml/2006/main" name="Title &amp; Subtitle">
  <a:themeElements>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6.xml><?xml version="1.0" encoding="utf-8"?>
<a:theme xmlns:a="http://schemas.openxmlformats.org/drawingml/2006/main" name="Photo - Horizontal">
  <a:themeElements>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7.xml><?xml version="1.0" encoding="utf-8"?>
<a:theme xmlns:a="http://schemas.openxmlformats.org/drawingml/2006/main" name="Photo - Horizontal Reflection">
  <a:themeElements>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8.xml><?xml version="1.0" encoding="utf-8"?>
<a:theme xmlns:a="http://schemas.openxmlformats.org/drawingml/2006/main" name="Photo - Vertical">
  <a:themeElements>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9.xml><?xml version="1.0" encoding="utf-8"?>
<a:theme xmlns:a="http://schemas.openxmlformats.org/drawingml/2006/main" name="Photo - Vertical Reflection">
  <a:themeElements>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Globe copy 8">
  <a:themeElements>
    <a:clrScheme name="">
      <a:dk1>
        <a:srgbClr val="808080"/>
      </a:dk1>
      <a:lt1>
        <a:srgbClr val="FFFFFF"/>
      </a:lt1>
      <a:dk2>
        <a:srgbClr val="000000"/>
      </a:dk2>
      <a:lt2>
        <a:srgbClr val="000000"/>
      </a:lt2>
      <a:accent1>
        <a:srgbClr val="99CCFF"/>
      </a:accent1>
      <a:accent2>
        <a:srgbClr val="333399"/>
      </a:accent2>
      <a:accent3>
        <a:srgbClr val="AAAAAA"/>
      </a:accent3>
      <a:accent4>
        <a:srgbClr val="DADADA"/>
      </a:accent4>
      <a:accent5>
        <a:srgbClr val="CAE2FF"/>
      </a:accent5>
      <a:accent6>
        <a:srgbClr val="2D2D8A"/>
      </a:accent6>
      <a:hlink>
        <a:srgbClr val="009999"/>
      </a:hlink>
      <a:folHlink>
        <a:srgbClr val="99CC00"/>
      </a:folHlink>
    </a:clrScheme>
    <a:fontScheme name="Globe copy 8">
      <a:majorFont>
        <a:latin typeface="Verdana"/>
        <a:ea typeface="ヒラギノ角ゴ ProN W3"/>
        <a:cs typeface="ヒラギノ角ゴ ProN W3"/>
      </a:majorFont>
      <a:minorFont>
        <a:latin typeface="Verdana"/>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Globe copy 8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0.xml><?xml version="1.0" encoding="utf-8"?>
<a:theme xmlns:a="http://schemas.openxmlformats.org/drawingml/2006/main" name="Title - Top">
  <a:themeElements>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2.xml><?xml version="1.0" encoding="utf-8"?>
<a:theme xmlns:a="http://schemas.openxmlformats.org/drawingml/2006/main" name="Title &amp; Bullets - Left">
  <a:themeElements>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3.xml><?xml version="1.0" encoding="utf-8"?>
<a:theme xmlns:a="http://schemas.openxmlformats.org/drawingml/2006/main" name="Title &amp; Bullets - 2 Column">
  <a:themeElements>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4.xml><?xml version="1.0" encoding="utf-8"?>
<a:theme xmlns:a="http://schemas.openxmlformats.org/drawingml/2006/main" name="Title &amp; Bullets - Right">
  <a:themeElements>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5.xml><?xml version="1.0" encoding="utf-8"?>
<a:theme xmlns:a="http://schemas.openxmlformats.org/drawingml/2006/main" name="Title, Bullets &amp; Photo">
  <a:themeElements>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6.xml><?xml version="1.0" encoding="utf-8"?>
<a:theme xmlns:a="http://schemas.openxmlformats.org/drawingml/2006/main" name="Title &amp; Bullets - Right">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Title &amp; Bullets - Right">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7.xml><?xml version="1.0" encoding="utf-8"?>
<a:theme xmlns:a="http://schemas.openxmlformats.org/drawingml/2006/main" name="Title, Bullets &amp; Photo">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Title, Bullets &amp; Photo">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8.xml><?xml version="1.0" encoding="utf-8"?>
<a:theme xmlns:a="http://schemas.openxmlformats.org/drawingml/2006/main" name="Title - Center">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9.xml><?xml version="1.0" encoding="utf-8"?>
<a:theme xmlns:a="http://schemas.openxmlformats.org/drawingml/2006/main" name="Title &amp; Subtitle">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itle, Bullets &amp; Photo">
  <a:themeElements>
    <a:clrScheme name="">
      <a:dk1>
        <a:srgbClr val="FFFFFF"/>
      </a:dk1>
      <a:lt1>
        <a:srgbClr val="FFFFFF"/>
      </a:lt1>
      <a:dk2>
        <a:srgbClr val="000000"/>
      </a:dk2>
      <a:lt2>
        <a:srgbClr val="00000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Title, Bullets &amp; Photo">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0.xml><?xml version="1.0" encoding="utf-8"?>
<a:theme xmlns:a="http://schemas.openxmlformats.org/drawingml/2006/main" name="Photo - Horizont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1.xml><?xml version="1.0" encoding="utf-8"?>
<a:theme xmlns:a="http://schemas.openxmlformats.org/drawingml/2006/main" name="Photo - Horizont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2.xml><?xml version="1.0" encoding="utf-8"?>
<a:theme xmlns:a="http://schemas.openxmlformats.org/drawingml/2006/main" name="Photo - Vertic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3.xml><?xml version="1.0" encoding="utf-8"?>
<a:theme xmlns:a="http://schemas.openxmlformats.org/drawingml/2006/main" name="Photo - Vertic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4.xml><?xml version="1.0" encoding="utf-8"?>
<a:theme xmlns:a="http://schemas.openxmlformats.org/drawingml/2006/main" name="Title - Top">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5.xml><?xml version="1.0" encoding="utf-8"?>
<a:theme xmlns:a="http://schemas.openxmlformats.org/drawingml/2006/main" name="Blank">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6.xml><?xml version="1.0" encoding="utf-8"?>
<a:theme xmlns:a="http://schemas.openxmlformats.org/drawingml/2006/main" name="Title &amp; Bullets - Lef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7.xml><?xml version="1.0" encoding="utf-8"?>
<a:theme xmlns:a="http://schemas.openxmlformats.org/drawingml/2006/main" name="Title &amp; Bullets - 2 Colum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8.xml><?xml version="1.0" encoding="utf-8"?>
<a:theme xmlns:a="http://schemas.openxmlformats.org/drawingml/2006/main" name="Title &amp; Bullets - Righ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9.xml><?xml version="1.0" encoding="utf-8"?>
<a:theme xmlns:a="http://schemas.openxmlformats.org/drawingml/2006/main" name="Title, Bullets &amp; Photo">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hoto - 6 Up">
  <a:themeElements>
    <a:clrScheme name="">
      <a:dk1>
        <a:srgbClr val="000000"/>
      </a:dk1>
      <a:lt1>
        <a:srgbClr val="FFFFFF"/>
      </a:lt1>
      <a:dk2>
        <a:srgbClr val="000000"/>
      </a:dk2>
      <a:lt2>
        <a:srgbClr val="000000"/>
      </a:lt2>
      <a:accent1>
        <a:srgbClr val="000000"/>
      </a:accent1>
      <a:accent2>
        <a:srgbClr val="333399"/>
      </a:accent2>
      <a:accent3>
        <a:srgbClr val="AAAAAA"/>
      </a:accent3>
      <a:accent4>
        <a:srgbClr val="DADADA"/>
      </a:accent4>
      <a:accent5>
        <a:srgbClr val="AAAAAA"/>
      </a:accent5>
      <a:accent6>
        <a:srgbClr val="2D2D8A"/>
      </a:accent6>
      <a:hlink>
        <a:srgbClr val="009999"/>
      </a:hlink>
      <a:folHlink>
        <a:srgbClr val="99CC00"/>
      </a:folHlink>
    </a:clrScheme>
    <a:fontScheme name="Photo - 6 Up">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6 U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0.xml><?xml version="1.0" encoding="utf-8"?>
<a:theme xmlns:a="http://schemas.openxmlformats.org/drawingml/2006/main" name="Title &amp; Bullets">
  <a:themeElements>
    <a:clrScheme name="">
      <a:dk1>
        <a:srgbClr val="808080"/>
      </a:dk1>
      <a:lt1>
        <a:srgbClr val="EBCD9C"/>
      </a:lt1>
      <a:dk2>
        <a:srgbClr val="143263"/>
      </a:dk2>
      <a:lt2>
        <a:srgbClr val="000000"/>
      </a:lt2>
      <a:accent1>
        <a:srgbClr val="BBE0E3"/>
      </a:accent1>
      <a:accent2>
        <a:srgbClr val="333399"/>
      </a:accent2>
      <a:accent3>
        <a:srgbClr val="AAADB7"/>
      </a:accent3>
      <a:accent4>
        <a:srgbClr val="C9AF85"/>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1.xml><?xml version="1.0" encoding="utf-8"?>
<a:theme xmlns:a="http://schemas.openxmlformats.org/drawingml/2006/main" name="Title &amp; Bullets Alt">
  <a:themeElements>
    <a:clrScheme name="">
      <a:dk1>
        <a:srgbClr val="AE2B21"/>
      </a:dk1>
      <a:lt1>
        <a:srgbClr val="51D4DE"/>
      </a:lt1>
      <a:dk2>
        <a:srgbClr val="000000"/>
      </a:dk2>
      <a:lt2>
        <a:srgbClr val="808080"/>
      </a:lt2>
      <a:accent1>
        <a:srgbClr val="BBE0E3"/>
      </a:accent1>
      <a:accent2>
        <a:srgbClr val="333399"/>
      </a:accent2>
      <a:accent3>
        <a:srgbClr val="B3E6EC"/>
      </a:accent3>
      <a:accent4>
        <a:srgbClr val="94231B"/>
      </a:accent4>
      <a:accent5>
        <a:srgbClr val="DAEDEF"/>
      </a:accent5>
      <a:accent6>
        <a:srgbClr val="2D2D8A"/>
      </a:accent6>
      <a:hlink>
        <a:srgbClr val="009999"/>
      </a:hlink>
      <a:folHlink>
        <a:srgbClr val="99CC00"/>
      </a:folHlink>
    </a:clrScheme>
    <a:fontScheme name="Title &amp; Bullets Al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A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2.xml><?xml version="1.0" encoding="utf-8"?>
<a:theme xmlns:a="http://schemas.openxmlformats.org/drawingml/2006/main" name="Title &amp; Bullets - Left">
  <a:themeElements>
    <a:clrScheme name="">
      <a:dk1>
        <a:srgbClr val="AE2B21"/>
      </a:dk1>
      <a:lt1>
        <a:srgbClr val="51D4DE"/>
      </a:lt1>
      <a:dk2>
        <a:srgbClr val="000000"/>
      </a:dk2>
      <a:lt2>
        <a:srgbClr val="808080"/>
      </a:lt2>
      <a:accent1>
        <a:srgbClr val="BBE0E3"/>
      </a:accent1>
      <a:accent2>
        <a:srgbClr val="333399"/>
      </a:accent2>
      <a:accent3>
        <a:srgbClr val="B3E6EC"/>
      </a:accent3>
      <a:accent4>
        <a:srgbClr val="94231B"/>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3.xml><?xml version="1.0" encoding="utf-8"?>
<a:theme xmlns:a="http://schemas.openxmlformats.org/drawingml/2006/main" name="Title &amp; Bullets">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Title &amp; Bullets">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4.xml><?xml version="1.0" encoding="utf-8"?>
<a:theme xmlns:a="http://schemas.openxmlformats.org/drawingml/2006/main" name="Title &amp; Bullets - Right">
  <a:themeElements>
    <a:clrScheme name="">
      <a:dk1>
        <a:srgbClr val="AE2B21"/>
      </a:dk1>
      <a:lt1>
        <a:srgbClr val="51D4DE"/>
      </a:lt1>
      <a:dk2>
        <a:srgbClr val="000000"/>
      </a:dk2>
      <a:lt2>
        <a:srgbClr val="808080"/>
      </a:lt2>
      <a:accent1>
        <a:srgbClr val="BBE0E3"/>
      </a:accent1>
      <a:accent2>
        <a:srgbClr val="333399"/>
      </a:accent2>
      <a:accent3>
        <a:srgbClr val="B3E6EC"/>
      </a:accent3>
      <a:accent4>
        <a:srgbClr val="94231B"/>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5.xml><?xml version="1.0" encoding="utf-8"?>
<a:theme xmlns:a="http://schemas.openxmlformats.org/drawingml/2006/main" name="Title - Top">
  <a:themeElements>
    <a:clrScheme name="">
      <a:dk1>
        <a:srgbClr val="808080"/>
      </a:dk1>
      <a:lt1>
        <a:srgbClr val="EBCD9C"/>
      </a:lt1>
      <a:dk2>
        <a:srgbClr val="143263"/>
      </a:dk2>
      <a:lt2>
        <a:srgbClr val="000000"/>
      </a:lt2>
      <a:accent1>
        <a:srgbClr val="BBE0E3"/>
      </a:accent1>
      <a:accent2>
        <a:srgbClr val="333399"/>
      </a:accent2>
      <a:accent3>
        <a:srgbClr val="AAADB7"/>
      </a:accent3>
      <a:accent4>
        <a:srgbClr val="C9AF85"/>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6.xml><?xml version="1.0" encoding="utf-8"?>
<a:theme xmlns:a="http://schemas.openxmlformats.org/drawingml/2006/main" name="Title - Center">
  <a:themeElements>
    <a:clrScheme name="">
      <a:dk1>
        <a:srgbClr val="808080"/>
      </a:dk1>
      <a:lt1>
        <a:srgbClr val="EBCD9C"/>
      </a:lt1>
      <a:dk2>
        <a:srgbClr val="143263"/>
      </a:dk2>
      <a:lt2>
        <a:srgbClr val="000000"/>
      </a:lt2>
      <a:accent1>
        <a:srgbClr val="BBE0E3"/>
      </a:accent1>
      <a:accent2>
        <a:srgbClr val="333399"/>
      </a:accent2>
      <a:accent3>
        <a:srgbClr val="AAADB7"/>
      </a:accent3>
      <a:accent4>
        <a:srgbClr val="C9AF85"/>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7.xml><?xml version="1.0" encoding="utf-8"?>
<a:theme xmlns:a="http://schemas.openxmlformats.org/drawingml/2006/main" name="Title &amp; Subtitle">
  <a:themeElements>
    <a:clrScheme name="">
      <a:dk1>
        <a:srgbClr val="808080"/>
      </a:dk1>
      <a:lt1>
        <a:srgbClr val="EBCD9C"/>
      </a:lt1>
      <a:dk2>
        <a:srgbClr val="143263"/>
      </a:dk2>
      <a:lt2>
        <a:srgbClr val="000000"/>
      </a:lt2>
      <a:accent1>
        <a:srgbClr val="BBE0E3"/>
      </a:accent1>
      <a:accent2>
        <a:srgbClr val="333399"/>
      </a:accent2>
      <a:accent3>
        <a:srgbClr val="AAADB7"/>
      </a:accent3>
      <a:accent4>
        <a:srgbClr val="C9AF85"/>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8.xml><?xml version="1.0" encoding="utf-8"?>
<a:theme xmlns:a="http://schemas.openxmlformats.org/drawingml/2006/main" name="Photo - Horizontal">
  <a:themeElements>
    <a:clrScheme name="">
      <a:dk1>
        <a:srgbClr val="808080"/>
      </a:dk1>
      <a:lt1>
        <a:srgbClr val="EBCD9C"/>
      </a:lt1>
      <a:dk2>
        <a:srgbClr val="143263"/>
      </a:dk2>
      <a:lt2>
        <a:srgbClr val="000000"/>
      </a:lt2>
      <a:accent1>
        <a:srgbClr val="BBE0E3"/>
      </a:accent1>
      <a:accent2>
        <a:srgbClr val="333399"/>
      </a:accent2>
      <a:accent3>
        <a:srgbClr val="AAADB7"/>
      </a:accent3>
      <a:accent4>
        <a:srgbClr val="C9AF85"/>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9.xml><?xml version="1.0" encoding="utf-8"?>
<a:theme xmlns:a="http://schemas.openxmlformats.org/drawingml/2006/main" name="Title - Top Alt">
  <a:themeElements>
    <a:clrScheme name="">
      <a:dk1>
        <a:srgbClr val="AE2B21"/>
      </a:dk1>
      <a:lt1>
        <a:srgbClr val="51D4DE"/>
      </a:lt1>
      <a:dk2>
        <a:srgbClr val="000000"/>
      </a:dk2>
      <a:lt2>
        <a:srgbClr val="808080"/>
      </a:lt2>
      <a:accent1>
        <a:srgbClr val="BBE0E3"/>
      </a:accent1>
      <a:accent2>
        <a:srgbClr val="333399"/>
      </a:accent2>
      <a:accent3>
        <a:srgbClr val="B3E6EC"/>
      </a:accent3>
      <a:accent4>
        <a:srgbClr val="94231B"/>
      </a:accent4>
      <a:accent5>
        <a:srgbClr val="DAEDEF"/>
      </a:accent5>
      <a:accent6>
        <a:srgbClr val="2D2D8A"/>
      </a:accent6>
      <a:hlink>
        <a:srgbClr val="009999"/>
      </a:hlink>
      <a:folHlink>
        <a:srgbClr val="99CC00"/>
      </a:folHlink>
    </a:clrScheme>
    <a:fontScheme name="Title - Top Al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 Top A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Title &amp; Bullets">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0.xml><?xml version="1.0" encoding="utf-8"?>
<a:theme xmlns:a="http://schemas.openxmlformats.org/drawingml/2006/main" name="Blank">
  <a:themeElements>
    <a:clrScheme name="">
      <a:dk1>
        <a:srgbClr val="AE2B21"/>
      </a:dk1>
      <a:lt1>
        <a:srgbClr val="51D4DE"/>
      </a:lt1>
      <a:dk2>
        <a:srgbClr val="000000"/>
      </a:dk2>
      <a:lt2>
        <a:srgbClr val="808080"/>
      </a:lt2>
      <a:accent1>
        <a:srgbClr val="BBE0E3"/>
      </a:accent1>
      <a:accent2>
        <a:srgbClr val="333399"/>
      </a:accent2>
      <a:accent3>
        <a:srgbClr val="B3E6EC"/>
      </a:accent3>
      <a:accent4>
        <a:srgbClr val="94231B"/>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1.xml><?xml version="1.0" encoding="utf-8"?>
<a:theme xmlns:a="http://schemas.openxmlformats.org/drawingml/2006/main" name="Bullets">
  <a:themeElements>
    <a:clrScheme name="">
      <a:dk1>
        <a:srgbClr val="808080"/>
      </a:dk1>
      <a:lt1>
        <a:srgbClr val="EBCD9C"/>
      </a:lt1>
      <a:dk2>
        <a:srgbClr val="143263"/>
      </a:dk2>
      <a:lt2>
        <a:srgbClr val="000000"/>
      </a:lt2>
      <a:accent1>
        <a:srgbClr val="BBE0E3"/>
      </a:accent1>
      <a:accent2>
        <a:srgbClr val="333399"/>
      </a:accent2>
      <a:accent3>
        <a:srgbClr val="AAADB7"/>
      </a:accent3>
      <a:accent4>
        <a:srgbClr val="C9AF85"/>
      </a:accent4>
      <a:accent5>
        <a:srgbClr val="DAEDEF"/>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2.xml><?xml version="1.0" encoding="utf-8"?>
<a:theme xmlns:a="http://schemas.openxmlformats.org/drawingml/2006/main" name="Title &amp; Bullets - 2 Column">
  <a:themeElements>
    <a:clrScheme name="">
      <a:dk1>
        <a:srgbClr val="808080"/>
      </a:dk1>
      <a:lt1>
        <a:srgbClr val="EBCD9C"/>
      </a:lt1>
      <a:dk2>
        <a:srgbClr val="143263"/>
      </a:dk2>
      <a:lt2>
        <a:srgbClr val="000000"/>
      </a:lt2>
      <a:accent1>
        <a:srgbClr val="BBE0E3"/>
      </a:accent1>
      <a:accent2>
        <a:srgbClr val="333399"/>
      </a:accent2>
      <a:accent3>
        <a:srgbClr val="AAADB7"/>
      </a:accent3>
      <a:accent4>
        <a:srgbClr val="C9AF85"/>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3.xml><?xml version="1.0" encoding="utf-8"?>
<a:theme xmlns:a="http://schemas.openxmlformats.org/drawingml/2006/main" name="Photo - 3 Up">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Photo - 3 Up">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spDef>
    <a:lnDef>
      <a:spPr bwMode="auto">
        <a:xfrm>
          <a:off x="0" y="0"/>
          <a:ext cx="1" cy="1"/>
        </a:xfrm>
        <a:custGeom>
          <a:avLst/>
          <a:gdLst/>
          <a:ahLst/>
          <a:cxnLst/>
          <a:rect l="0" t="0" r="0" b="0"/>
          <a:pathLst/>
        </a:custGeom>
        <a:solidFill>
          <a:srgbClr val="BFBFBF"/>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Helvetica Neue Light" pitchFamily="-111" charset="0"/>
            <a:ea typeface="ヒラギノ角ゴ ProN W3" pitchFamily="-111" charset="-128"/>
            <a:cs typeface="ヒラギノ角ゴ ProN W3" pitchFamily="-111" charset="-128"/>
            <a:sym typeface="Helvetica Neue Light" pitchFamily="-111" charset="0"/>
          </a:defRPr>
        </a:defPPr>
      </a:lstStyle>
    </a:lnDef>
  </a:objectDefaults>
  <a:extraClrSchemeLst>
    <a:extraClrScheme>
      <a:clrScheme name="Photo - 3 U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341</TotalTime>
  <Pages>0</Pages>
  <Words>671</Words>
  <Characters>0</Characters>
  <Application>Microsoft Office PowerPoint</Application>
  <PresentationFormat>Custom</PresentationFormat>
  <Lines>0</Lines>
  <Paragraphs>163</Paragraphs>
  <Slides>20</Slides>
  <Notes>3</Notes>
  <HiddenSlides>0</HiddenSlides>
  <MMClips>6</MMClips>
  <ScaleCrop>false</ScaleCrop>
  <HeadingPairs>
    <vt:vector size="4" baseType="variant">
      <vt:variant>
        <vt:lpstr>Theme</vt:lpstr>
      </vt:variant>
      <vt:variant>
        <vt:i4>93</vt:i4>
      </vt:variant>
      <vt:variant>
        <vt:lpstr>Slide Titles</vt:lpstr>
      </vt:variant>
      <vt:variant>
        <vt:i4>20</vt:i4>
      </vt:variant>
    </vt:vector>
  </HeadingPairs>
  <TitlesOfParts>
    <vt:vector size="113" baseType="lpstr">
      <vt:lpstr>Photo - Big</vt:lpstr>
      <vt:lpstr>Photo - Horizontal</vt:lpstr>
      <vt:lpstr>Blue Horizon</vt:lpstr>
      <vt:lpstr>Title &amp; Subtitle</vt:lpstr>
      <vt:lpstr>Globe copy 7</vt:lpstr>
      <vt:lpstr>Globe copy 8</vt:lpstr>
      <vt:lpstr>Title, Bullets &amp; Photo</vt:lpstr>
      <vt:lpstr>Photo - 6 Up</vt:lpstr>
      <vt:lpstr>Title &amp; Bullets</vt:lpstr>
      <vt:lpstr>Title, Bullets &amp; Photo</vt:lpstr>
      <vt:lpstr>Title &amp; Bullets</vt:lpstr>
      <vt:lpstr>Bullets</vt:lpstr>
      <vt:lpstr>Title &amp; Bullets</vt:lpstr>
      <vt:lpstr>Title - Top</vt:lpstr>
      <vt:lpstr>Title &amp; Bullets - 2 Column</vt:lpstr>
      <vt:lpstr>Blank</vt:lpstr>
      <vt:lpstr>Photo - Vertical</vt:lpstr>
      <vt:lpstr>Title &amp; Subtitle</vt:lpstr>
      <vt:lpstr>Title - Center</vt:lpstr>
      <vt:lpstr>Photo - 3 Up Portrait</vt:lpstr>
      <vt:lpstr>Photo - Horizontal</vt:lpstr>
      <vt:lpstr>Photo - 6 Up</vt:lpstr>
      <vt:lpstr>Title - Top</vt:lpstr>
      <vt:lpstr>Title &amp; Bullets</vt:lpstr>
      <vt:lpstr>Bullets</vt:lpstr>
      <vt:lpstr>Photo - 2 Up Portrait &amp; Landscape</vt:lpstr>
      <vt:lpstr>Photo - 2 Up Portrait</vt:lpstr>
      <vt:lpstr>Title &amp; Bullets</vt:lpstr>
      <vt:lpstr>Title &amp; Bullets - Left</vt:lpstr>
      <vt:lpstr>Title &amp; Bullets - 2 Column</vt:lpstr>
      <vt:lpstr>Title, Bullets &amp; Photo</vt:lpstr>
      <vt:lpstr>Title &amp; Bullets - Right</vt:lpstr>
      <vt:lpstr>Title - Top</vt:lpstr>
      <vt:lpstr>Bullets</vt:lpstr>
      <vt:lpstr>Blank</vt:lpstr>
      <vt:lpstr>Title - Center</vt:lpstr>
      <vt:lpstr>Title &amp; Subtitle</vt:lpstr>
      <vt:lpstr>Photo - Horizontal</vt:lpstr>
      <vt:lpstr>Photo - Vertical</vt:lpstr>
      <vt:lpstr>Photo - Big</vt:lpstr>
      <vt:lpstr>Photo - 4 Up</vt:lpstr>
      <vt:lpstr>Blue Horizon - No Graphics</vt:lpstr>
      <vt:lpstr>Blue Horizon - No Graphics copy</vt:lpstr>
      <vt:lpstr>Blue Horizon copy</vt:lpstr>
      <vt:lpstr>Blue Horizon copy 1</vt:lpstr>
      <vt:lpstr>Blue Horizon copy 2</vt:lpstr>
      <vt:lpstr>Blue Horizon copy 3</vt:lpstr>
      <vt:lpstr>Blue Horizon copy 4</vt:lpstr>
      <vt:lpstr>Blue Horizon copy 5</vt:lpstr>
      <vt:lpstr>Photo - 2 Up Landscape</vt:lpstr>
      <vt:lpstr>Title &amp; Bullets - 2 Column</vt:lpstr>
      <vt:lpstr>Bullets</vt:lpstr>
      <vt:lpstr>Title &amp; Bullets - Left</vt:lpstr>
      <vt:lpstr>Title - Center</vt:lpstr>
      <vt:lpstr>Title &amp; Subtitle</vt:lpstr>
      <vt:lpstr>Photo - Horizontal</vt:lpstr>
      <vt:lpstr>Photo - Horizontal Reflection</vt:lpstr>
      <vt:lpstr>Photo - Vertical</vt:lpstr>
      <vt:lpstr>Photo - Vertical Reflection</vt:lpstr>
      <vt:lpstr>Title - Top</vt:lpstr>
      <vt:lpstr>Blank</vt:lpstr>
      <vt:lpstr>Title &amp; Bullets - Left</vt:lpstr>
      <vt:lpstr>Title &amp; Bullets - 2 Column</vt:lpstr>
      <vt:lpstr>Title &amp; Bullets - Right</vt:lpstr>
      <vt:lpstr>Title, Bullets &amp; Photo</vt:lpstr>
      <vt:lpstr>Title &amp; Bullets - Right</vt:lpstr>
      <vt:lpstr>Title, Bullets &amp; Photo</vt:lpstr>
      <vt:lpstr>Title - Center</vt:lpstr>
      <vt:lpstr>Title &amp; Subtitle</vt:lpstr>
      <vt:lpstr>Photo - Horizontal</vt:lpstr>
      <vt:lpstr>Photo - Horizontal Reflection</vt:lpstr>
      <vt:lpstr>Photo - Vertical</vt:lpstr>
      <vt:lpstr>Photo - Vertical Reflection</vt:lpstr>
      <vt:lpstr>Title - Top</vt:lpstr>
      <vt:lpstr>Blank</vt:lpstr>
      <vt:lpstr>Title &amp; Bullets - Left</vt:lpstr>
      <vt:lpstr>Title &amp; Bullets - 2 Column</vt:lpstr>
      <vt:lpstr>Title &amp; Bullets - Right</vt:lpstr>
      <vt:lpstr>Title, Bullets &amp; Photo</vt:lpstr>
      <vt:lpstr>Title &amp; Bullets</vt:lpstr>
      <vt:lpstr>Title &amp; Bullets Alt</vt:lpstr>
      <vt:lpstr>Title &amp; Bullets - Left</vt:lpstr>
      <vt:lpstr>Title &amp; Bullets</vt:lpstr>
      <vt:lpstr>Title &amp; Bullets - Right</vt:lpstr>
      <vt:lpstr>Title - Top</vt:lpstr>
      <vt:lpstr>Title - Center</vt:lpstr>
      <vt:lpstr>Title &amp; Subtitle</vt:lpstr>
      <vt:lpstr>Photo - Horizontal</vt:lpstr>
      <vt:lpstr>Title - Top Alt</vt:lpstr>
      <vt:lpstr>Blank</vt:lpstr>
      <vt:lpstr>Bullets</vt:lpstr>
      <vt:lpstr>Title &amp; Bullets - 2 Column</vt:lpstr>
      <vt:lpstr>Photo - 3 Up</vt:lpstr>
      <vt:lpstr>Slide 1</vt:lpstr>
      <vt:lpstr>New Frontiers in Astronomy</vt:lpstr>
      <vt:lpstr>Slide 3</vt:lpstr>
      <vt:lpstr>Optical &amp; UV Data Archive</vt:lpstr>
      <vt:lpstr>Astronomy Project Timeline A Partial List of Key Astrophysics Facilities</vt:lpstr>
      <vt:lpstr>Astronomy Project Timeline STScI Project and Mission Activity</vt:lpstr>
      <vt:lpstr>Challenges</vt:lpstr>
      <vt:lpstr>Astronomy is changing</vt:lpstr>
      <vt:lpstr>Slide 9</vt:lpstr>
      <vt:lpstr>New Science Paradigm</vt:lpstr>
      <vt:lpstr>New Paradigm Issues</vt:lpstr>
      <vt:lpstr>ASTRONOMY IS SPECIAL!</vt:lpstr>
      <vt:lpstr>ADAPT OR PERISH</vt:lpstr>
      <vt:lpstr>New Science Paradigm: First Iteration</vt:lpstr>
      <vt:lpstr>New Science Paradigm: Second Iteration</vt:lpstr>
      <vt:lpstr>New Science Paradigm: Science 2.0</vt:lpstr>
      <vt:lpstr>Global Challenges</vt:lpstr>
      <vt:lpstr>Technological Challenges</vt:lpstr>
      <vt:lpstr>Slide 19</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Data Summit</dc:creator>
  <cp:lastModifiedBy>Data Summit</cp:lastModifiedBy>
  <cp:revision>10</cp:revision>
  <dcterms:created xsi:type="dcterms:W3CDTF">2010-09-07T20:36:51Z</dcterms:created>
  <dcterms:modified xsi:type="dcterms:W3CDTF">2010-09-09T13:44:14Z</dcterms:modified>
</cp:coreProperties>
</file>