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Default Extension="png" ContentType="image/png"/>
  <Override PartName="/docProps/core.xml" ContentType="application/vnd.openxmlformats-package.core-properties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Default Extension="bin" ContentType="application/vnd.openxmlformats-officedocument.presentationml.printerSettings"/>
  <Default Extension="rels" ContentType="application/vnd.openxmlformats-package.relationships+xml"/>
  <Override PartName="/ppt/slides/slide6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38D26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vertBarState="maximized"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512" y="-4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interSettings" Target="printerSettings/printerSettings1.bin"/><Relationship Id="rId4" Type="http://schemas.openxmlformats.org/officeDocument/2006/relationships/slide" Target="slides/slide3.xml"/><Relationship Id="rId10" Type="http://schemas.openxmlformats.org/officeDocument/2006/relationships/viewProps" Target="viewProps.xml"/><Relationship Id="rId5" Type="http://schemas.openxmlformats.org/officeDocument/2006/relationships/slide" Target="slides/slide4.xml"/><Relationship Id="rId7" Type="http://schemas.openxmlformats.org/officeDocument/2006/relationships/slide" Target="slides/slide6.xml"/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9" Type="http://schemas.openxmlformats.org/officeDocument/2006/relationships/presProps" Target="presProps.xml"/><Relationship Id="rId3" Type="http://schemas.openxmlformats.org/officeDocument/2006/relationships/slide" Target="slides/slide2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2D04607-BFDA-9744-8825-3413FDFA7E6F}" type="datetime1">
              <a:rPr lang="en-US"/>
              <a:pPr>
                <a:defRPr/>
              </a:pPr>
              <a:t>9/10/10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0987E34-F9AA-F34E-9CCE-5F73E856F3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00" y="1549400"/>
            <a:ext cx="7645400" cy="50323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ED6E092-D978-A34A-B654-9C052B43B6B1}" type="datetime1">
              <a:rPr lang="en-US"/>
              <a:pPr>
                <a:defRPr/>
              </a:pPr>
              <a:t>9/10/10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7D6A4DF-7B7D-8E43-BABD-11E8C35B0F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DF2FFAB-F31F-FA4D-90BF-8AE682415A64}" type="datetime1">
              <a:rPr lang="en-US"/>
              <a:pPr>
                <a:defRPr/>
              </a:pPr>
              <a:t>9/10/10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DC6A33F-FC53-274D-8018-798F89AD4D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00" y="1549400"/>
            <a:ext cx="7645400" cy="50323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EB8E66E-F9B3-1A47-8FC9-EE27936BAE82}" type="datetime1">
              <a:rPr lang="en-US"/>
              <a:pPr>
                <a:defRPr/>
              </a:pPr>
              <a:t>9/10/10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E353E74-801C-564E-8155-5DE2FE10BF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46F5D6A-DF76-B442-8CE3-EB576F2ECBB9}" type="datetime1">
              <a:rPr lang="en-US"/>
              <a:pPr>
                <a:defRPr/>
              </a:pPr>
              <a:t>9/10/10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499D0C7-E177-964C-B34F-CF019A3C68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00" y="1549400"/>
            <a:ext cx="7645400" cy="50323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FBA5465-A435-944A-BE86-D1B86AE9D7A4}" type="datetime1">
              <a:rPr lang="en-US"/>
              <a:pPr>
                <a:defRPr/>
              </a:pPr>
              <a:t>9/10/10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8E2A0B9-0539-E847-9DC3-108B306F3B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00" y="1549400"/>
            <a:ext cx="7645400" cy="5032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5C9343D-3CAF-D442-B86A-9AE71D8762C9}" type="datetime1">
              <a:rPr lang="en-US"/>
              <a:pPr>
                <a:defRPr/>
              </a:pPr>
              <a:t>9/10/10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DCF05B5-9E93-9E43-91D2-DE9B5FE73F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00" y="1549400"/>
            <a:ext cx="7645400" cy="50323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A4999AE-9491-E444-9337-5BDAB52BA093}" type="datetime1">
              <a:rPr lang="en-US"/>
              <a:pPr>
                <a:defRPr/>
              </a:pPr>
              <a:t>9/10/10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DBE29A6-2A25-3B4F-82FD-3314D935C2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F090508-5B21-0247-A473-606B182E1B6A}" type="datetime1">
              <a:rPr lang="en-US"/>
              <a:pPr>
                <a:defRPr/>
              </a:pPr>
              <a:t>9/10/10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388CF6D-71C0-C346-A8C3-3FFB4D326A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D3BFE45-D402-D441-B6D9-9C30652B6941}" type="datetime1">
              <a:rPr lang="en-US"/>
              <a:pPr>
                <a:defRPr/>
              </a:pPr>
              <a:t>9/10/10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BD8F43C-B072-2B4C-A56E-641EF24A1F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0BD886D-E15C-7744-AED5-3A1EB24E7C0E}" type="datetime1">
              <a:rPr lang="en-US"/>
              <a:pPr>
                <a:defRPr/>
              </a:pPr>
              <a:t>9/10/10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DC81F2D-DC04-8D4F-82E6-7F9672397C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41400" y="2489200"/>
            <a:ext cx="7645400" cy="280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27" name="Picture 12" descr="PowerPointHeader.ai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-7938"/>
            <a:ext cx="9144000" cy="952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Helvetica"/>
          <a:ea typeface="ＭＳ Ｐゴシック" charset="-128"/>
          <a:cs typeface="Helvetica"/>
        </a:defRPr>
      </a:lvl1pPr>
      <a:lvl2pPr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Helvetica" charset="0"/>
          <a:ea typeface="ＭＳ Ｐゴシック" charset="-128"/>
        </a:defRPr>
      </a:lvl2pPr>
      <a:lvl3pPr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Helvetica" charset="0"/>
          <a:ea typeface="ＭＳ Ｐゴシック" charset="-128"/>
        </a:defRPr>
      </a:lvl3pPr>
      <a:lvl4pPr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Helvetica" charset="0"/>
          <a:ea typeface="ＭＳ Ｐゴシック" charset="-128"/>
        </a:defRPr>
      </a:lvl4pPr>
      <a:lvl5pPr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Helvetica" charset="0"/>
          <a:ea typeface="ＭＳ Ｐゴシック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Helvetica" charset="0"/>
          <a:ea typeface="ＭＳ Ｐゴシック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Helvetica" charset="0"/>
          <a:ea typeface="ＭＳ Ｐゴシック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Helvetica" charset="0"/>
          <a:ea typeface="ＭＳ Ｐゴシック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Helvetica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Wingdings" charset="2"/>
        <a:buChar char="§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Times" charset="0"/>
        <a:buChar char="•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Times" charset="0"/>
        <a:buChar char="•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Times" charset="0"/>
        <a:buChar char="•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4663" y="1054100"/>
            <a:ext cx="6400800" cy="1214438"/>
          </a:xfrm>
        </p:spPr>
        <p:txBody>
          <a:bodyPr rtlCol="0">
            <a:normAutofit/>
          </a:bodyPr>
          <a:lstStyle/>
          <a:p>
            <a:pPr algn="l">
              <a:defRPr/>
            </a:pPr>
            <a:r>
              <a:rPr 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rPr>
              <a:t>Data Aggregation in </a:t>
            </a:r>
            <a:r>
              <a:rPr lang="en-US" sz="2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rPr>
              <a:t>Wolfram|Alpha</a:t>
            </a:r>
            <a:endParaRPr lang="en-US" sz="2200" b="1" dirty="0" smtClean="0">
              <a:solidFill>
                <a:schemeClr val="tx1">
                  <a:lumMod val="75000"/>
                  <a:lumOff val="25000"/>
                </a:schemeClr>
              </a:solidFill>
              <a:latin typeface="Helvetica"/>
              <a:ea typeface="+mn-ea"/>
              <a:cs typeface="Helvetica"/>
            </a:endParaRPr>
          </a:p>
          <a:p>
            <a:pPr algn="l">
              <a:defRPr/>
            </a:pP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  <a:ea typeface="+mn-ea"/>
                <a:cs typeface="Helvetica"/>
              </a:rPr>
              <a:t>C. Alan Joyce</a:t>
            </a:r>
          </a:p>
          <a:p>
            <a:pPr algn="l">
              <a:defRPr/>
            </a:pP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  <a:ea typeface="+mn-ea"/>
                <a:cs typeface="Helvetica"/>
              </a:rPr>
              <a:t>Content Manager, </a:t>
            </a:r>
            <a:r>
              <a:rPr lang="en-US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  <a:ea typeface="+mn-ea"/>
                <a:cs typeface="Helvetica"/>
              </a:rPr>
              <a:t>Wolfram|Alpha</a:t>
            </a:r>
            <a:endParaRPr lang="en-US" sz="1400" dirty="0" smtClean="0">
              <a:solidFill>
                <a:schemeClr val="tx1">
                  <a:lumMod val="50000"/>
                  <a:lumOff val="50000"/>
                </a:schemeClr>
              </a:solidFill>
              <a:latin typeface="Helvetica"/>
              <a:ea typeface="+mn-ea"/>
              <a:cs typeface="Helvetic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90538" y="1016000"/>
            <a:ext cx="777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defTabSz="914400">
              <a:defRPr/>
            </a:pPr>
            <a:r>
              <a:rPr lang="en-US" sz="2000" b="1" kern="0" dirty="0" smtClean="0">
                <a:solidFill>
                  <a:srgbClr val="F38D26"/>
                </a:solidFill>
                <a:latin typeface="Helvetica"/>
                <a:ea typeface="+mj-ea"/>
                <a:cs typeface="Helvetica"/>
              </a:rPr>
              <a:t>3 Stages of Data</a:t>
            </a:r>
            <a:endParaRPr lang="en-US" sz="2000" b="1" kern="0" dirty="0">
              <a:solidFill>
                <a:srgbClr val="F38D26"/>
              </a:solidFill>
              <a:latin typeface="Helvetica"/>
              <a:ea typeface="+mj-ea"/>
              <a:cs typeface="Helvetica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90538" y="1625600"/>
            <a:ext cx="7772400" cy="386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defTabSz="914400" eaLnBrk="0" hangingPunct="0">
              <a:spcBef>
                <a:spcPct val="50000"/>
              </a:spcBef>
              <a:defRPr/>
            </a:pPr>
            <a:endParaRPr lang="en-US" kern="0" dirty="0" smtClean="0">
              <a:solidFill>
                <a:srgbClr val="666666"/>
              </a:solidFill>
              <a:latin typeface="Helvetica"/>
              <a:ea typeface="+mn-ea"/>
              <a:cs typeface="Helvetica"/>
            </a:endParaRPr>
          </a:p>
          <a:p>
            <a:pPr marL="342900" indent="-342900" defTabSz="914400" eaLnBrk="0" hangingPunct="0">
              <a:spcBef>
                <a:spcPct val="50000"/>
              </a:spcBef>
              <a:defRPr/>
            </a:pPr>
            <a:r>
              <a:rPr lang="en-US" kern="0" dirty="0" smtClean="0">
                <a:solidFill>
                  <a:srgbClr val="666666"/>
                </a:solidFill>
                <a:latin typeface="Helvetica"/>
                <a:ea typeface="+mn-ea"/>
                <a:cs typeface="Helvetica"/>
              </a:rPr>
              <a:t>Stage 1: Closed data</a:t>
            </a:r>
          </a:p>
          <a:p>
            <a:pPr marL="342900" indent="-342900" defTabSz="914400" eaLnBrk="0" hangingPunct="0">
              <a:spcBef>
                <a:spcPct val="50000"/>
              </a:spcBef>
              <a:defRPr/>
            </a:pPr>
            <a:endParaRPr lang="en-US" kern="0" dirty="0" smtClean="0">
              <a:solidFill>
                <a:srgbClr val="666666"/>
              </a:solidFill>
              <a:latin typeface="Helvetica"/>
              <a:ea typeface="+mn-ea"/>
              <a:cs typeface="Helvetica"/>
            </a:endParaRPr>
          </a:p>
          <a:p>
            <a:pPr marL="342900" indent="-342900" defTabSz="914400" eaLnBrk="0" hangingPunct="0">
              <a:spcBef>
                <a:spcPct val="50000"/>
              </a:spcBef>
              <a:defRPr/>
            </a:pPr>
            <a:r>
              <a:rPr lang="en-US" kern="0" dirty="0" smtClean="0">
                <a:solidFill>
                  <a:srgbClr val="666666"/>
                </a:solidFill>
                <a:latin typeface="Helvetica"/>
                <a:ea typeface="+mn-ea"/>
                <a:cs typeface="Helvetica"/>
              </a:rPr>
              <a:t>Stage 2: Open data</a:t>
            </a:r>
          </a:p>
          <a:p>
            <a:pPr marL="342900" indent="-342900" defTabSz="914400" eaLnBrk="0" hangingPunct="0">
              <a:spcBef>
                <a:spcPct val="50000"/>
              </a:spcBef>
              <a:defRPr/>
            </a:pPr>
            <a:endParaRPr lang="en-US" kern="0" dirty="0" smtClean="0">
              <a:solidFill>
                <a:srgbClr val="666666"/>
              </a:solidFill>
              <a:latin typeface="Helvetica"/>
              <a:ea typeface="+mn-ea"/>
              <a:cs typeface="Helvetica"/>
            </a:endParaRPr>
          </a:p>
          <a:p>
            <a:pPr marL="342900" indent="-342900" defTabSz="914400" eaLnBrk="0" hangingPunct="0">
              <a:spcBef>
                <a:spcPct val="50000"/>
              </a:spcBef>
              <a:defRPr/>
            </a:pPr>
            <a:r>
              <a:rPr lang="en-US" kern="0" dirty="0" smtClean="0">
                <a:solidFill>
                  <a:srgbClr val="666666"/>
                </a:solidFill>
                <a:latin typeface="Helvetica"/>
                <a:ea typeface="+mn-ea"/>
                <a:cs typeface="Helvetica"/>
              </a:rPr>
              <a:t>Stage 3: Computable data</a:t>
            </a:r>
          </a:p>
          <a:p>
            <a:pPr marL="342900" indent="-342900" defTabSz="914400">
              <a:spcBef>
                <a:spcPct val="20000"/>
              </a:spcBef>
              <a:buFont typeface="Wingdings" charset="2"/>
              <a:buNone/>
              <a:defRPr/>
            </a:pPr>
            <a:endParaRPr lang="en-US" sz="1000" kern="0" dirty="0" smtClean="0">
              <a:latin typeface="Helvetica"/>
              <a:ea typeface="+mn-ea"/>
              <a:cs typeface="Helvetica"/>
            </a:endParaRPr>
          </a:p>
          <a:p>
            <a:pPr marL="342900" indent="-342900" defTabSz="914400">
              <a:spcBef>
                <a:spcPct val="20000"/>
              </a:spcBef>
              <a:buFont typeface="Wingdings" charset="2"/>
              <a:buNone/>
              <a:defRPr/>
            </a:pPr>
            <a:r>
              <a:rPr lang="en-US" sz="1200" kern="0" dirty="0" smtClean="0">
                <a:latin typeface="+mn-lt"/>
                <a:ea typeface="+mn-ea"/>
                <a:cs typeface="+mn-cs"/>
              </a:rPr>
              <a:t>
</a:t>
            </a:r>
            <a:endParaRPr lang="en-US" sz="2000" kern="0" dirty="0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050" y="939800"/>
            <a:ext cx="7664450" cy="57308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766" y="897807"/>
            <a:ext cx="8436655" cy="57188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939800"/>
            <a:ext cx="8614113" cy="5702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990818"/>
            <a:ext cx="8026400" cy="554968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1618</TotalTime>
  <Words>36</Words>
  <Application>Microsoft Macintosh PowerPoint</Application>
  <PresentationFormat>On-screen Show (4:3)</PresentationFormat>
  <Paragraphs>12</Paragraphs>
  <Slides>6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Ann Grafelman</dc:creator>
  <cp:lastModifiedBy>C. Alan</cp:lastModifiedBy>
  <cp:revision>12</cp:revision>
  <dcterms:created xsi:type="dcterms:W3CDTF">2010-09-10T04:56:03Z</dcterms:created>
  <dcterms:modified xsi:type="dcterms:W3CDTF">2010-09-10T12:13:38Z</dcterms:modified>
</cp:coreProperties>
</file>