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2"/>
  </p:notes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82" d="100"/>
          <a:sy n="82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3C620-ABCD-B741-A878-B6CDA28ABB15}" type="datetimeFigureOut">
              <a:rPr lang="en-US" smtClean="0"/>
              <a:t>9/9/10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1231-185A-6E43-8A16-2B32218F83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B1231-185A-6E43-8A16-2B32218F832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B1231-185A-6E43-8A16-2B32218F832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E450-79FC-B34C-81FB-8E7614E7166B}" type="datetimeFigureOut">
              <a:rPr lang="en-US" smtClean="0"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BA472-C4DC-334F-A914-79344BA2E9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 anchor="ctr">
            <a:normAutofit/>
          </a:bodyPr>
          <a:lstStyle/>
          <a:p>
            <a:r>
              <a:rPr lang="en-US" sz="6000" b="1" dirty="0" err="1" smtClean="0">
                <a:solidFill>
                  <a:srgbClr val="404040"/>
                </a:solidFill>
                <a:latin typeface="Helvetica" charset="0"/>
                <a:ea typeface="Helvetica" charset="0"/>
                <a:cs typeface="Helvetica" charset="0"/>
              </a:rPr>
              <a:t>Wordsourcing</a:t>
            </a:r>
            <a:endParaRPr lang="en-US" sz="6000" b="1" dirty="0" smtClean="0">
              <a:solidFill>
                <a:srgbClr val="40404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dirty="0" smtClean="0">
                <a:solidFill>
                  <a:srgbClr val="7F7F7F"/>
                </a:solidFill>
                <a:latin typeface="Helvetica" charset="0"/>
                <a:ea typeface="Helvetica" charset="0"/>
                <a:cs typeface="Helvetica" charset="0"/>
              </a:rPr>
              <a:t>Erin McKean</a:t>
            </a:r>
          </a:p>
          <a:p>
            <a:endParaRPr lang="en-US" sz="1400" dirty="0" smtClean="0">
              <a:solidFill>
                <a:srgbClr val="7F7F7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4" name="Picture 3" descr="wordnik_logo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334809" y="4495800"/>
            <a:ext cx="2456391" cy="493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erin@wordnik.com</a:t>
            </a:r>
          </a:p>
          <a:p>
            <a:pPr algn="ctr">
              <a:buNone/>
            </a:pPr>
            <a:r>
              <a:rPr lang="en-US" dirty="0" err="1" smtClean="0"/>
              <a:t>www.wordnik.com</a:t>
            </a:r>
            <a:r>
              <a:rPr lang="en-US" dirty="0" smtClean="0"/>
              <a:t>/developers</a:t>
            </a:r>
            <a:endParaRPr lang="en-US" dirty="0"/>
          </a:p>
        </p:txBody>
      </p:sp>
      <p:pic>
        <p:nvPicPr>
          <p:cNvPr id="4" name="Picture 3" descr="wordnik_logo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19200" y="1106215"/>
            <a:ext cx="6624426" cy="13321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ordnik_scout_final_justart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77387"/>
            <a:ext cx="6400800" cy="63032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urra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990600"/>
            <a:ext cx="6266718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nabbi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59443"/>
            <a:ext cx="9144000" cy="53391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owndigg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9581"/>
            <a:ext cx="9144000" cy="41188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vccvc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5923"/>
            <a:ext cx="9144000" cy="51061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zombielist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8684"/>
            <a:ext cx="9144000" cy="53206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llen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571" y="2305190"/>
            <a:ext cx="5942857" cy="22476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rkingfingerpost_satgur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28600"/>
            <a:ext cx="8229600" cy="6172200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6400800"/>
            <a:ext cx="480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prstTxWarp prst="textNoShape">
              <a:avLst/>
            </a:prstTxWarp>
            <a:spAutoFit/>
          </a:bodyPr>
          <a:lstStyle/>
          <a:p>
            <a:pPr algn="r"/>
            <a:r>
              <a:rPr lang="en-US" sz="1600" dirty="0" err="1"/>
              <a:t>Flickr</a:t>
            </a:r>
            <a:r>
              <a:rPr lang="en-US" sz="1600" dirty="0"/>
              <a:t>: CC BY</a:t>
            </a:r>
            <a:r>
              <a:rPr lang="en-US" sz="1600" dirty="0" smtClean="0"/>
              <a:t>-2.0</a:t>
            </a:r>
            <a:r>
              <a:rPr lang="en-US" sz="1600" dirty="0"/>
              <a:t>:</a:t>
            </a:r>
            <a:r>
              <a:rPr lang="en-US" sz="1600" dirty="0" smtClean="0"/>
              <a:t> </a:t>
            </a:r>
            <a:r>
              <a:rPr lang="en-US" sz="1600" dirty="0" err="1" smtClean="0"/>
              <a:t>Satguru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</Words>
  <Application>Microsoft Macintosh PowerPoint</Application>
  <PresentationFormat>On-screen Show (4:3)</PresentationFormat>
  <Paragraphs>7</Paragraphs>
  <Slides>10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>Word,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Erin McKean</dc:creator>
  <cp:keywords/>
  <dc:description/>
  <cp:lastModifiedBy>Erin McKean</cp:lastModifiedBy>
  <cp:revision>9</cp:revision>
  <dcterms:created xsi:type="dcterms:W3CDTF">2010-09-09T11:00:13Z</dcterms:created>
  <dcterms:modified xsi:type="dcterms:W3CDTF">2010-09-09T11:41:52Z</dcterms:modified>
  <cp:category/>
</cp:coreProperties>
</file>