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9" r:id="rId2"/>
    <p:sldId id="267" r:id="rId3"/>
    <p:sldId id="262" r:id="rId4"/>
    <p:sldId id="263" r:id="rId5"/>
    <p:sldId id="264" r:id="rId6"/>
    <p:sldId id="265" r:id="rId7"/>
    <p:sldId id="256" r:id="rId8"/>
    <p:sldId id="257" r:id="rId9"/>
    <p:sldId id="258" r:id="rId10"/>
    <p:sldId id="259" r:id="rId11"/>
    <p:sldId id="271" r:id="rId12"/>
    <p:sldId id="270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4E4"/>
    <a:srgbClr val="009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17" autoAdjust="0"/>
    <p:restoredTop sz="91638" autoAdjust="0"/>
  </p:normalViewPr>
  <p:slideViewPr>
    <p:cSldViewPr snapToGrid="0" snapToObjects="1">
      <p:cViewPr>
        <p:scale>
          <a:sx n="125" d="100"/>
          <a:sy n="12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67-D6BE-1C4B-ABAA-D2C8F8FDF65C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87740-1170-5A4F-827F-F3E2DA50A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6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87740-1170-5A4F-827F-F3E2DA50A5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59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seconds</a:t>
            </a:r>
          </a:p>
          <a:p>
            <a:endParaRPr lang="en-US" dirty="0" smtClean="0"/>
          </a:p>
          <a:p>
            <a:r>
              <a:rPr lang="en-US" dirty="0" smtClean="0"/>
              <a:t>Challenge – who’s seeing the 30 second spots?</a:t>
            </a:r>
          </a:p>
          <a:p>
            <a:r>
              <a:rPr lang="en-US" dirty="0" smtClean="0"/>
              <a:t>Pepper eyes around slide – figure out who sees them.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87740-1170-5A4F-827F-F3E2DA50A5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54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Numeric</a:t>
            </a:r>
            <a:r>
              <a:rPr lang="en-US" baseline="0" dirty="0" smtClean="0"/>
              <a:t> cues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87740-1170-5A4F-827F-F3E2DA50A5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44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look more like </a:t>
            </a:r>
            <a:r>
              <a:rPr lang="en-US" dirty="0" err="1" smtClean="0"/>
              <a:t>tv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87740-1170-5A4F-827F-F3E2DA50A5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97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87740-1170-5A4F-827F-F3E2DA50A5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38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87740-1170-5A4F-827F-F3E2DA50A5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38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87740-1170-5A4F-827F-F3E2DA50A5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38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87740-1170-5A4F-827F-F3E2DA50A5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7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F9DDCC-3F10-6A48-AFB3-96D03860DC5C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3D4A89-7092-6746-AE78-2999CB1E2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F9DDCC-3F10-6A48-AFB3-96D03860DC5C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3D4A89-7092-6746-AE78-2999CB1E2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1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F9DDCC-3F10-6A48-AFB3-96D03860DC5C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3D4A89-7092-6746-AE78-2999CB1E2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9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F9DDCC-3F10-6A48-AFB3-96D03860DC5C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3D4A89-7092-6746-AE78-2999CB1E2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8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F9DDCC-3F10-6A48-AFB3-96D03860DC5C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3D4A89-7092-6746-AE78-2999CB1E2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F9DDCC-3F10-6A48-AFB3-96D03860DC5C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3D4A89-7092-6746-AE78-2999CB1E2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7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F9DDCC-3F10-6A48-AFB3-96D03860DC5C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3D4A89-7092-6746-AE78-2999CB1E2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6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F9DDCC-3F10-6A48-AFB3-96D03860DC5C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3D4A89-7092-6746-AE78-2999CB1E2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F9DDCC-3F10-6A48-AFB3-96D03860DC5C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3D4A89-7092-6746-AE78-2999CB1E2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2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F9DDCC-3F10-6A48-AFB3-96D03860DC5C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3D4A89-7092-6746-AE78-2999CB1E2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5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F9DDCC-3F10-6A48-AFB3-96D03860DC5C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3D4A89-7092-6746-AE78-2999CB1E2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4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bg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"/>
          <a:stretch/>
        </p:blipFill>
        <p:spPr>
          <a:xfrm>
            <a:off x="-39440" y="-23665"/>
            <a:ext cx="9183440" cy="6957591"/>
          </a:xfrm>
          <a:prstGeom prst="rect">
            <a:avLst/>
          </a:prstGeom>
          <a:effectLst/>
        </p:spPr>
      </p:pic>
      <p:grpSp>
        <p:nvGrpSpPr>
          <p:cNvPr id="17" name="Group 16"/>
          <p:cNvGrpSpPr/>
          <p:nvPr userDrawn="1"/>
        </p:nvGrpSpPr>
        <p:grpSpPr>
          <a:xfrm>
            <a:off x="-39440" y="-23665"/>
            <a:ext cx="9183440" cy="6957592"/>
            <a:chOff x="-39440" y="-23665"/>
            <a:chExt cx="9183440" cy="6957592"/>
          </a:xfrm>
        </p:grpSpPr>
        <p:sp>
          <p:nvSpPr>
            <p:cNvPr id="13" name="Rectangle 12"/>
            <p:cNvSpPr/>
            <p:nvPr userDrawn="1"/>
          </p:nvSpPr>
          <p:spPr>
            <a:xfrm>
              <a:off x="-39439" y="-23665"/>
              <a:ext cx="227891" cy="6957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16109" y="-23665"/>
              <a:ext cx="227891" cy="6957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 rot="5400000">
              <a:off x="4466721" y="-4382922"/>
              <a:ext cx="227891" cy="894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 rot="5400000">
              <a:off x="4393269" y="2273327"/>
              <a:ext cx="227891" cy="9093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/>
          <a:srcRect b="13872"/>
          <a:stretch/>
        </p:blipFill>
        <p:spPr>
          <a:xfrm>
            <a:off x="389373" y="6415549"/>
            <a:ext cx="316873" cy="53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4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0118" y="1692130"/>
            <a:ext cx="6942525" cy="2776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600" dirty="0" smtClean="0">
                <a:solidFill>
                  <a:srgbClr val="00B4E4"/>
                </a:solidFill>
              </a:rPr>
              <a:t>Devices, Data </a:t>
            </a:r>
            <a:br>
              <a:rPr lang="en-US" sz="9600" dirty="0" smtClean="0">
                <a:solidFill>
                  <a:srgbClr val="00B4E4"/>
                </a:solidFill>
              </a:rPr>
            </a:br>
            <a:r>
              <a:rPr lang="en-US" sz="9600" dirty="0" smtClean="0">
                <a:solidFill>
                  <a:srgbClr val="00B4E4"/>
                </a:solidFill>
              </a:rPr>
              <a:t>and Dollars</a:t>
            </a:r>
          </a:p>
          <a:p>
            <a:pPr algn="ctr">
              <a:lnSpc>
                <a:spcPct val="13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JOHN BURBANK • NIELSEN</a:t>
            </a:r>
          </a:p>
        </p:txBody>
      </p:sp>
      <p:pic>
        <p:nvPicPr>
          <p:cNvPr id="3" name="Picture 2" descr="nielsen_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20" y="5424154"/>
            <a:ext cx="1940560" cy="72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9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llT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" y="212984"/>
            <a:ext cx="9144000" cy="60918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88452" cy="69317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16109" y="-23665"/>
            <a:ext cx="227891" cy="6957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2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ielsenHom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" y="212984"/>
            <a:ext cx="9144000" cy="60918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88452" cy="69317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16109" y="-23665"/>
            <a:ext cx="227891" cy="6957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25501" y="609600"/>
            <a:ext cx="7543799" cy="5793976"/>
            <a:chOff x="825501" y="609600"/>
            <a:chExt cx="7543799" cy="5793976"/>
          </a:xfrm>
        </p:grpSpPr>
        <p:pic>
          <p:nvPicPr>
            <p:cNvPr id="12" name="Picture 11" descr="ad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07" t="71091" r="39875" b="5341"/>
            <a:stretch/>
          </p:blipFill>
          <p:spPr>
            <a:xfrm>
              <a:off x="3470657" y="4780385"/>
              <a:ext cx="2390021" cy="1623191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flipH="1" flipV="1">
              <a:off x="2806700" y="3136900"/>
              <a:ext cx="787400" cy="1752602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2527300" y="812800"/>
              <a:ext cx="1422400" cy="406400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3470657" y="711202"/>
              <a:ext cx="685800" cy="4165598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5822578" y="4191000"/>
              <a:ext cx="2445122" cy="1412524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860678" y="1270000"/>
              <a:ext cx="2508622" cy="384810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5346700" y="2413000"/>
              <a:ext cx="838200" cy="247650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4546600" y="863603"/>
              <a:ext cx="161739" cy="4025897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5016500" y="609600"/>
              <a:ext cx="690568" cy="426720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1517651" y="2324100"/>
              <a:ext cx="2076450" cy="292100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2108200" y="4102100"/>
              <a:ext cx="1485900" cy="1501424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825501" y="3606801"/>
              <a:ext cx="2768600" cy="2222499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5707068" y="1714501"/>
              <a:ext cx="1498600" cy="3174999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5822578" y="3048000"/>
              <a:ext cx="2495922" cy="236220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4156457" y="2413000"/>
              <a:ext cx="288544" cy="247650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346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 descr="f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94" b="9081"/>
          <a:stretch/>
        </p:blipFill>
        <p:spPr>
          <a:xfrm>
            <a:off x="0" y="4272385"/>
            <a:ext cx="9144000" cy="1524464"/>
          </a:xfrm>
          <a:prstGeom prst="rect">
            <a:avLst/>
          </a:prstGeom>
        </p:spPr>
      </p:pic>
      <p:pic>
        <p:nvPicPr>
          <p:cNvPr id="83" name="Picture 82" descr="fbHom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" y="212984"/>
            <a:ext cx="9144000" cy="60918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88452" cy="69317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16109" y="-23665"/>
            <a:ext cx="227891" cy="6957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825501" y="609600"/>
            <a:ext cx="7543799" cy="5793976"/>
            <a:chOff x="825501" y="609600"/>
            <a:chExt cx="7543799" cy="5793976"/>
          </a:xfrm>
        </p:grpSpPr>
        <p:pic>
          <p:nvPicPr>
            <p:cNvPr id="85" name="Picture 84" descr="ad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07" t="71091" r="39875" b="5341"/>
            <a:stretch/>
          </p:blipFill>
          <p:spPr>
            <a:xfrm>
              <a:off x="3470657" y="4780385"/>
              <a:ext cx="2390021" cy="1623191"/>
            </a:xfrm>
            <a:prstGeom prst="rect">
              <a:avLst/>
            </a:prstGeom>
          </p:spPr>
        </p:pic>
        <p:cxnSp>
          <p:nvCxnSpPr>
            <p:cNvPr id="86" name="Straight Arrow Connector 85"/>
            <p:cNvCxnSpPr/>
            <p:nvPr/>
          </p:nvCxnSpPr>
          <p:spPr>
            <a:xfrm flipH="1" flipV="1">
              <a:off x="2806700" y="3136900"/>
              <a:ext cx="787400" cy="1752602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 flipV="1">
              <a:off x="2527300" y="812800"/>
              <a:ext cx="1422400" cy="406400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 flipV="1">
              <a:off x="3470657" y="711202"/>
              <a:ext cx="685800" cy="4165598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5822578" y="4191000"/>
              <a:ext cx="2445122" cy="1412524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5860678" y="1270000"/>
              <a:ext cx="2508622" cy="384810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5346700" y="2413000"/>
              <a:ext cx="838200" cy="247650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 flipV="1">
              <a:off x="4546600" y="863603"/>
              <a:ext cx="161739" cy="4025897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V="1">
              <a:off x="5016500" y="609600"/>
              <a:ext cx="690568" cy="426720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H="1" flipV="1">
              <a:off x="1517651" y="2324100"/>
              <a:ext cx="2076450" cy="292100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H="1" flipV="1">
              <a:off x="2108200" y="4102100"/>
              <a:ext cx="1485900" cy="1501424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 flipV="1">
              <a:off x="825501" y="3606801"/>
              <a:ext cx="2768600" cy="2222499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5707068" y="1714501"/>
              <a:ext cx="1498600" cy="3174999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5822578" y="3048000"/>
              <a:ext cx="2495922" cy="236220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H="1" flipV="1">
              <a:off x="4156457" y="2413000"/>
              <a:ext cx="288544" cy="247650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002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0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1374432" y="2081802"/>
            <a:ext cx="9881938" cy="7315416"/>
            <a:chOff x="-353512" y="-413063"/>
            <a:chExt cx="9881938" cy="7315416"/>
          </a:xfrm>
        </p:grpSpPr>
        <p:sp>
          <p:nvSpPr>
            <p:cNvPr id="28" name="Isosceles Triangle 27"/>
            <p:cNvSpPr/>
            <p:nvPr/>
          </p:nvSpPr>
          <p:spPr>
            <a:xfrm rot="8808159">
              <a:off x="-353512" y="214851"/>
              <a:ext cx="2974590" cy="6507085"/>
            </a:xfrm>
            <a:prstGeom prst="triangle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 rot="11164867">
              <a:off x="3904374" y="-191802"/>
              <a:ext cx="2428096" cy="6507085"/>
            </a:xfrm>
            <a:prstGeom prst="triangle">
              <a:avLst/>
            </a:prstGeom>
            <a:solidFill>
              <a:schemeClr val="bg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 rot="10032074">
              <a:off x="2457028" y="-230124"/>
              <a:ext cx="1379678" cy="6507085"/>
            </a:xfrm>
            <a:prstGeom prst="triangle">
              <a:avLst/>
            </a:prstGeom>
            <a:solidFill>
              <a:schemeClr val="bg1">
                <a:alpha val="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 rot="12988789">
              <a:off x="6580600" y="-413063"/>
              <a:ext cx="2947826" cy="7315416"/>
            </a:xfrm>
            <a:prstGeom prst="triangl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417872" y="3023419"/>
            <a:ext cx="9920742" cy="4272929"/>
            <a:chOff x="-417872" y="3023419"/>
            <a:chExt cx="9920742" cy="4272929"/>
          </a:xfrm>
        </p:grpSpPr>
        <p:sp>
          <p:nvSpPr>
            <p:cNvPr id="15" name="Oval 14"/>
            <p:cNvSpPr/>
            <p:nvPr/>
          </p:nvSpPr>
          <p:spPr>
            <a:xfrm>
              <a:off x="-417872" y="5125059"/>
              <a:ext cx="2171289" cy="217128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7355" y="3023419"/>
              <a:ext cx="9445515" cy="3752645"/>
              <a:chOff x="57355" y="3023419"/>
              <a:chExt cx="9445515" cy="375264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884583" y="3777226"/>
                <a:ext cx="2998838" cy="299883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017275" y="3634332"/>
                <a:ext cx="2576372" cy="257637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780610" y="3023419"/>
                <a:ext cx="3431778" cy="343177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334863" y="4195096"/>
                <a:ext cx="2168007" cy="216800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7355" y="5518900"/>
                <a:ext cx="8906387" cy="1257163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725134" y="1392721"/>
            <a:ext cx="7693733" cy="1323439"/>
          </a:xfrm>
          <a:prstGeom prst="rect">
            <a:avLst/>
          </a:prstGeom>
          <a:noFill/>
          <a:effectLst>
            <a:glow rad="101600">
              <a:schemeClr val="bg1">
                <a:alpha val="41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00B4E4"/>
                </a:solidFill>
              </a:rPr>
              <a:t>collaborative data</a:t>
            </a:r>
            <a:endParaRPr lang="en-US" sz="8000" dirty="0">
              <a:solidFill>
                <a:srgbClr val="00B4E4"/>
              </a:solidFill>
            </a:endParaRPr>
          </a:p>
        </p:txBody>
      </p:sp>
      <p:pic>
        <p:nvPicPr>
          <p:cNvPr id="3" name="Picture 2" descr="f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711" y="4749930"/>
            <a:ext cx="805012" cy="805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48902"/>
          <a:stretch/>
        </p:blipFill>
        <p:spPr>
          <a:xfrm>
            <a:off x="3839225" y="4882944"/>
            <a:ext cx="855511" cy="85656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31678" y="-20320"/>
            <a:ext cx="9183440" cy="6957592"/>
            <a:chOff x="-39440" y="-23665"/>
            <a:chExt cx="9183440" cy="6957592"/>
          </a:xfrm>
        </p:grpSpPr>
        <p:sp>
          <p:nvSpPr>
            <p:cNvPr id="18" name="Rectangle 17"/>
            <p:cNvSpPr/>
            <p:nvPr userDrawn="1"/>
          </p:nvSpPr>
          <p:spPr>
            <a:xfrm>
              <a:off x="-39439" y="-23665"/>
              <a:ext cx="227891" cy="6957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16109" y="-23665"/>
              <a:ext cx="227891" cy="6957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5400000">
              <a:off x="4466721" y="-4382922"/>
              <a:ext cx="227891" cy="894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5400000">
              <a:off x="4393269" y="2273327"/>
              <a:ext cx="227891" cy="9093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b="13872"/>
          <a:stretch/>
        </p:blipFill>
        <p:spPr>
          <a:xfrm>
            <a:off x="389373" y="6415549"/>
            <a:ext cx="316873" cy="534766"/>
          </a:xfrm>
          <a:prstGeom prst="rect">
            <a:avLst/>
          </a:prstGeom>
        </p:spPr>
      </p:pic>
      <p:pic>
        <p:nvPicPr>
          <p:cNvPr id="5" name="Picture 4" descr="Apple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30" y="3777226"/>
            <a:ext cx="1124159" cy="1124159"/>
          </a:xfrm>
          <a:prstGeom prst="rect">
            <a:avLst/>
          </a:prstGeom>
        </p:spPr>
      </p:pic>
      <p:pic>
        <p:nvPicPr>
          <p:cNvPr id="8" name="Picture 7" descr="walmar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47" y="5553079"/>
            <a:ext cx="2436319" cy="79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3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78648" y="124593"/>
            <a:ext cx="7186705" cy="5864967"/>
            <a:chOff x="896470" y="-878637"/>
            <a:chExt cx="7186705" cy="5864967"/>
          </a:xfrm>
        </p:grpSpPr>
        <p:sp>
          <p:nvSpPr>
            <p:cNvPr id="5" name="TextBox 4"/>
            <p:cNvSpPr txBox="1"/>
            <p:nvPr/>
          </p:nvSpPr>
          <p:spPr>
            <a:xfrm>
              <a:off x="896470" y="-878637"/>
              <a:ext cx="7186705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400" b="1" dirty="0" smtClean="0">
                  <a:solidFill>
                    <a:srgbClr val="00B4E4"/>
                  </a:solidFill>
                </a:rPr>
                <a:t>$70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36983" y="4155333"/>
              <a:ext cx="641554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00B4E4"/>
                  </a:solidFill>
                </a:rPr>
                <a:t>BILLION PER YEAR</a:t>
              </a:r>
              <a:endParaRPr lang="en-US" sz="4800" b="1" dirty="0">
                <a:solidFill>
                  <a:srgbClr val="00B4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65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se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233" y="1777909"/>
            <a:ext cx="3197535" cy="3302182"/>
          </a:xfrm>
          <a:prstGeom prst="rect">
            <a:avLst/>
          </a:prstGeom>
        </p:spPr>
      </p:pic>
      <p:pic>
        <p:nvPicPr>
          <p:cNvPr id="3" name="Picture 2" descr="sunglasse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84" b="69691"/>
          <a:stretch/>
        </p:blipFill>
        <p:spPr>
          <a:xfrm>
            <a:off x="6074344" y="4968240"/>
            <a:ext cx="1155754" cy="691108"/>
          </a:xfrm>
          <a:prstGeom prst="rect">
            <a:avLst/>
          </a:prstGeom>
        </p:spPr>
      </p:pic>
      <p:pic>
        <p:nvPicPr>
          <p:cNvPr id="6" name="Picture 5" descr="sunglasse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8" r="34181" b="69691"/>
          <a:stretch/>
        </p:blipFill>
        <p:spPr>
          <a:xfrm>
            <a:off x="535642" y="2936240"/>
            <a:ext cx="2321703" cy="1554479"/>
          </a:xfrm>
          <a:prstGeom prst="rect">
            <a:avLst/>
          </a:prstGeom>
        </p:spPr>
      </p:pic>
      <p:pic>
        <p:nvPicPr>
          <p:cNvPr id="7" name="Picture 6" descr="sunglasse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2" r="2443" b="69691"/>
          <a:stretch/>
        </p:blipFill>
        <p:spPr>
          <a:xfrm>
            <a:off x="5990516" y="1092109"/>
            <a:ext cx="2147644" cy="1371600"/>
          </a:xfrm>
          <a:prstGeom prst="rect">
            <a:avLst/>
          </a:prstGeom>
        </p:spPr>
      </p:pic>
      <p:pic>
        <p:nvPicPr>
          <p:cNvPr id="8" name="Picture 7" descr="sunglasse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7" t="34294" r="33888" b="35397"/>
          <a:stretch/>
        </p:blipFill>
        <p:spPr>
          <a:xfrm>
            <a:off x="2221005" y="4861697"/>
            <a:ext cx="1455412" cy="929504"/>
          </a:xfrm>
          <a:prstGeom prst="rect">
            <a:avLst/>
          </a:prstGeom>
        </p:spPr>
      </p:pic>
      <p:pic>
        <p:nvPicPr>
          <p:cNvPr id="9" name="Picture 8" descr="sunglasse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7" t="34294" r="1998" b="35397"/>
          <a:stretch/>
        </p:blipFill>
        <p:spPr>
          <a:xfrm>
            <a:off x="609783" y="517933"/>
            <a:ext cx="2680791" cy="1712096"/>
          </a:xfrm>
          <a:prstGeom prst="rect">
            <a:avLst/>
          </a:prstGeom>
        </p:spPr>
      </p:pic>
      <p:pic>
        <p:nvPicPr>
          <p:cNvPr id="10" name="Picture 9" descr="sunglasse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33947" r="66888" b="35744"/>
          <a:stretch/>
        </p:blipFill>
        <p:spPr>
          <a:xfrm>
            <a:off x="3976209" y="1092109"/>
            <a:ext cx="1113952" cy="711429"/>
          </a:xfrm>
          <a:prstGeom prst="rect">
            <a:avLst/>
          </a:prstGeom>
        </p:spPr>
      </p:pic>
      <p:pic>
        <p:nvPicPr>
          <p:cNvPr id="11" name="Picture 10" descr="sunglasse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71221" r="66888" b="-1530"/>
          <a:stretch/>
        </p:blipFill>
        <p:spPr>
          <a:xfrm>
            <a:off x="6476231" y="3449365"/>
            <a:ext cx="1797657" cy="114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2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Hou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48" y="989263"/>
            <a:ext cx="6390105" cy="515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8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D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509"/>
            <a:ext cx="9144000" cy="508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0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Yea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50"/>
          <a:stretch/>
        </p:blipFill>
        <p:spPr>
          <a:xfrm>
            <a:off x="134246" y="1218163"/>
            <a:ext cx="8830696" cy="457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23471" y="1675363"/>
            <a:ext cx="8044910" cy="4123764"/>
            <a:chOff x="838742" y="824332"/>
            <a:chExt cx="10896428" cy="5585432"/>
          </a:xfrm>
        </p:grpSpPr>
        <p:pic>
          <p:nvPicPr>
            <p:cNvPr id="3" name="Picture 2" descr="oneYea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742" y="824332"/>
              <a:ext cx="5543713" cy="5585432"/>
            </a:xfrm>
            <a:prstGeom prst="rect">
              <a:avLst/>
            </a:prstGeom>
          </p:spPr>
        </p:pic>
        <p:pic>
          <p:nvPicPr>
            <p:cNvPr id="5" name="Picture 4" descr="oneYea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457" y="824332"/>
              <a:ext cx="5543713" cy="5585432"/>
            </a:xfrm>
            <a:prstGeom prst="rect">
              <a:avLst/>
            </a:prstGeom>
          </p:spPr>
        </p:pic>
      </p:grpSp>
      <p:pic>
        <p:nvPicPr>
          <p:cNvPr id="7" name="Picture 6" descr="oneYea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3" t="17171" r="22663"/>
          <a:stretch/>
        </p:blipFill>
        <p:spPr>
          <a:xfrm>
            <a:off x="4134696" y="551273"/>
            <a:ext cx="1150638" cy="6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7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vUniver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80" y="692075"/>
            <a:ext cx="5698446" cy="552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5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vLandsca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" y="310001"/>
            <a:ext cx="9144000" cy="6242928"/>
          </a:xfrm>
          <a:prstGeom prst="rect">
            <a:avLst/>
          </a:prstGeom>
        </p:spPr>
      </p:pic>
      <p:pic>
        <p:nvPicPr>
          <p:cNvPr id="3" name="Picture 2" descr="123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" y="310001"/>
            <a:ext cx="9144000" cy="62429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916109" y="-23665"/>
            <a:ext cx="227891" cy="6957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9923" y="2525963"/>
            <a:ext cx="1292726" cy="12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agOn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7" y="315537"/>
            <a:ext cx="9144000" cy="6362358"/>
          </a:xfrm>
          <a:prstGeom prst="rect">
            <a:avLst/>
          </a:prstGeom>
        </p:spPr>
      </p:pic>
      <p:pic>
        <p:nvPicPr>
          <p:cNvPr id="8" name="Picture 7" descr="circl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2" t="12193" r="28103" b="74004"/>
          <a:stretch/>
        </p:blipFill>
        <p:spPr>
          <a:xfrm>
            <a:off x="4937799" y="1033384"/>
            <a:ext cx="962319" cy="9466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916109" y="-23665"/>
            <a:ext cx="227891" cy="6957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4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3127</TotalTime>
  <Words>47</Words>
  <Application>Microsoft Office PowerPoint</Application>
  <PresentationFormat>On-screen Show (4:3)</PresentationFormat>
  <Paragraphs>20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Mackay-Sim</dc:creator>
  <cp:lastModifiedBy>wolfram</cp:lastModifiedBy>
  <cp:revision>44</cp:revision>
  <dcterms:created xsi:type="dcterms:W3CDTF">2012-08-30T16:10:55Z</dcterms:created>
  <dcterms:modified xsi:type="dcterms:W3CDTF">2012-09-07T12:29:53Z</dcterms:modified>
</cp:coreProperties>
</file>